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84" r:id="rId2"/>
    <p:sldMasterId id="2147483856" r:id="rId3"/>
  </p:sldMasterIdLst>
  <p:notesMasterIdLst>
    <p:notesMasterId r:id="rId20"/>
  </p:notesMasterIdLst>
  <p:sldIdLst>
    <p:sldId id="455" r:id="rId4"/>
    <p:sldId id="273" r:id="rId5"/>
    <p:sldId id="2147376922" r:id="rId6"/>
    <p:sldId id="290" r:id="rId7"/>
    <p:sldId id="299" r:id="rId8"/>
    <p:sldId id="300" r:id="rId9"/>
    <p:sldId id="305" r:id="rId10"/>
    <p:sldId id="295" r:id="rId11"/>
    <p:sldId id="302" r:id="rId12"/>
    <p:sldId id="304" r:id="rId13"/>
    <p:sldId id="2147376921" r:id="rId14"/>
    <p:sldId id="301" r:id="rId15"/>
    <p:sldId id="296" r:id="rId16"/>
    <p:sldId id="297" r:id="rId17"/>
    <p:sldId id="298" r:id="rId18"/>
    <p:sldId id="2147376920" r:id="rId19"/>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lvl1pPr>
    <a:lvl2pPr marL="0" marR="0" indent="342991"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lvl2pPr>
    <a:lvl3pPr marL="0" marR="0" indent="685982"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lvl3pPr>
    <a:lvl4pPr marL="0" marR="0" indent="1028974"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lvl4pPr>
    <a:lvl5pPr marL="0" marR="0" indent="1371965"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lvl5pPr>
    <a:lvl6pPr marL="0" marR="0" indent="1714956"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lvl6pPr>
    <a:lvl7pPr marL="0" marR="0" indent="2057948"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lvl7pPr>
    <a:lvl8pPr marL="0" marR="0" indent="240094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lvl8pPr>
    <a:lvl9pPr marL="0" marR="0" indent="2743931"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lvl9pPr>
  </p:defaultTextStyle>
  <p:extLst>
    <p:ext uri="{521415D9-36F7-43E2-AB2F-B90AF26B5E84}">
      <p14:sectionLst xmlns:p14="http://schemas.microsoft.com/office/powerpoint/2010/main">
        <p14:section name="Intro and target personas" id="{E91924F1-5D60-4941-A497-6C999DECE747}">
          <p14:sldIdLst>
            <p14:sldId id="455"/>
            <p14:sldId id="273"/>
            <p14:sldId id="2147376922"/>
            <p14:sldId id="290"/>
            <p14:sldId id="299"/>
            <p14:sldId id="300"/>
          </p14:sldIdLst>
        </p14:section>
        <p14:section name="Workshop content and prereqs" id="{962E2FC0-7C5C-C244-8E6A-AD1A0E7AE6FE}">
          <p14:sldIdLst>
            <p14:sldId id="305"/>
            <p14:sldId id="295"/>
            <p14:sldId id="302"/>
            <p14:sldId id="304"/>
          </p14:sldIdLst>
        </p14:section>
        <p14:section name="Sample use-cases a partner can build solutions based on" id="{0CEEA2ED-1B54-864D-90F7-6077ABBA8AF1}">
          <p14:sldIdLst>
            <p14:sldId id="2147376921"/>
            <p14:sldId id="301"/>
            <p14:sldId id="296"/>
            <p14:sldId id="297"/>
            <p14:sldId id="298"/>
            <p14:sldId id="21473769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6DBF4"/>
    <a:srgbClr val="EBEBEB"/>
    <a:srgbClr val="58C7CF"/>
    <a:srgbClr val="65CAD2"/>
    <a:srgbClr val="D6D6D6"/>
    <a:srgbClr val="F2F5F9"/>
    <a:srgbClr val="A7A7A7"/>
    <a:srgbClr val="064B8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CDE"/>
          </a:solidFill>
        </a:fill>
      </a:tcStyle>
    </a:wholeTbl>
    <a:band2H>
      <a:tcTxStyle/>
      <a:tcStyle>
        <a:tcBdr/>
        <a:fill>
          <a:solidFill>
            <a:srgbClr val="E6E7E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8EDFF"/>
          </a:solidFill>
        </a:fill>
      </a:tcStyle>
    </a:wholeTbl>
    <a:band2H>
      <a:tcTxStyle/>
      <a:tcStyle>
        <a:tcBdr/>
        <a:fill>
          <a:solidFill>
            <a:srgbClr val="ECF6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EFBF0"/>
          </a:solidFill>
        </a:fill>
      </a:tcStyle>
    </a:wholeTbl>
    <a:band2H>
      <a:tcTxStyle/>
      <a:tcStyle>
        <a:tcBdr/>
        <a:fill>
          <a:solidFill>
            <a:srgbClr val="FEFDF7"/>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FFFFFF"/>
        </a:fontRef>
        <a:srgbClr val="FFFFFF"/>
      </a:tcTxStyle>
      <a:tcStyle>
        <a:tcBdr>
          <a:left>
            <a:ln w="12700" cap="flat">
              <a:noFill/>
              <a:miter lim="400000"/>
            </a:ln>
          </a:left>
          <a:right>
            <a:ln w="12700" cap="flat">
              <a:noFill/>
              <a:miter lim="400000"/>
            </a:ln>
          </a:right>
          <a:top>
            <a:ln w="508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FFFFFF"/>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FFFFFF"/>
        </a:fontRef>
        <a:srgbClr val="FFFFFF"/>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p:restoredTop sz="87891"/>
  </p:normalViewPr>
  <p:slideViewPr>
    <p:cSldViewPr snapToGrid="0">
      <p:cViewPr varScale="1">
        <p:scale>
          <a:sx n="105" d="100"/>
          <a:sy n="105" d="100"/>
        </p:scale>
        <p:origin x="1541"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08" name="Shape 2008"/>
          <p:cNvSpPr>
            <a:spLocks noGrp="1" noRot="1" noChangeAspect="1"/>
          </p:cNvSpPr>
          <p:nvPr>
            <p:ph type="sldImg"/>
          </p:nvPr>
        </p:nvSpPr>
        <p:spPr>
          <a:xfrm>
            <a:off x="1143000" y="685800"/>
            <a:ext cx="4572000" cy="3429000"/>
          </a:xfrm>
          <a:prstGeom prst="rect">
            <a:avLst/>
          </a:prstGeom>
        </p:spPr>
        <p:txBody>
          <a:bodyPr/>
          <a:lstStyle/>
          <a:p>
            <a:endParaRPr/>
          </a:p>
        </p:txBody>
      </p:sp>
      <p:sp>
        <p:nvSpPr>
          <p:cNvPr id="2009" name="Shape 200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600"/>
      </a:spcBef>
      <a:defRPr sz="1000">
        <a:latin typeface="+mj-lt"/>
        <a:ea typeface="+mj-ea"/>
        <a:cs typeface="+mj-cs"/>
        <a:sym typeface="IBM Plex Sans Light"/>
      </a:defRPr>
    </a:lvl1pPr>
    <a:lvl2pPr indent="228600" latinLnBrk="0">
      <a:spcBef>
        <a:spcPts val="600"/>
      </a:spcBef>
      <a:defRPr sz="1000">
        <a:latin typeface="+mj-lt"/>
        <a:ea typeface="+mj-ea"/>
        <a:cs typeface="+mj-cs"/>
        <a:sym typeface="IBM Plex Sans Light"/>
      </a:defRPr>
    </a:lvl2pPr>
    <a:lvl3pPr indent="457200" latinLnBrk="0">
      <a:spcBef>
        <a:spcPts val="600"/>
      </a:spcBef>
      <a:defRPr sz="1000">
        <a:latin typeface="+mj-lt"/>
        <a:ea typeface="+mj-ea"/>
        <a:cs typeface="+mj-cs"/>
        <a:sym typeface="IBM Plex Sans Light"/>
      </a:defRPr>
    </a:lvl3pPr>
    <a:lvl4pPr indent="685800" latinLnBrk="0">
      <a:spcBef>
        <a:spcPts val="600"/>
      </a:spcBef>
      <a:defRPr sz="1000">
        <a:latin typeface="+mj-lt"/>
        <a:ea typeface="+mj-ea"/>
        <a:cs typeface="+mj-cs"/>
        <a:sym typeface="IBM Plex Sans Light"/>
      </a:defRPr>
    </a:lvl4pPr>
    <a:lvl5pPr indent="914400" latinLnBrk="0">
      <a:spcBef>
        <a:spcPts val="600"/>
      </a:spcBef>
      <a:defRPr sz="1000">
        <a:latin typeface="+mj-lt"/>
        <a:ea typeface="+mj-ea"/>
        <a:cs typeface="+mj-cs"/>
        <a:sym typeface="IBM Plex Sans Light"/>
      </a:defRPr>
    </a:lvl5pPr>
    <a:lvl6pPr indent="1143000" latinLnBrk="0">
      <a:spcBef>
        <a:spcPts val="600"/>
      </a:spcBef>
      <a:defRPr sz="1000">
        <a:latin typeface="+mj-lt"/>
        <a:ea typeface="+mj-ea"/>
        <a:cs typeface="+mj-cs"/>
        <a:sym typeface="IBM Plex Sans Light"/>
      </a:defRPr>
    </a:lvl6pPr>
    <a:lvl7pPr indent="1371600" latinLnBrk="0">
      <a:spcBef>
        <a:spcPts val="600"/>
      </a:spcBef>
      <a:defRPr sz="1000">
        <a:latin typeface="+mj-lt"/>
        <a:ea typeface="+mj-ea"/>
        <a:cs typeface="+mj-cs"/>
        <a:sym typeface="IBM Plex Sans Light"/>
      </a:defRPr>
    </a:lvl7pPr>
    <a:lvl8pPr indent="1600200" latinLnBrk="0">
      <a:spcBef>
        <a:spcPts val="600"/>
      </a:spcBef>
      <a:defRPr sz="1000">
        <a:latin typeface="+mj-lt"/>
        <a:ea typeface="+mj-ea"/>
        <a:cs typeface="+mj-cs"/>
        <a:sym typeface="IBM Plex Sans Light"/>
      </a:defRPr>
    </a:lvl8pPr>
    <a:lvl9pPr indent="1828800" latinLnBrk="0">
      <a:spcBef>
        <a:spcPts val="600"/>
      </a:spcBef>
      <a:defRPr sz="1000">
        <a:latin typeface="+mj-lt"/>
        <a:ea typeface="+mj-ea"/>
        <a:cs typeface="+mj-cs"/>
        <a:sym typeface="IBM Plex Sans Light"/>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772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FC934-BC46-9018-3EC0-3C627B1F37FF}"/>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CE592902-F73C-717F-8125-5E423E38C63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31E57BCB-9FD0-4583-6D4A-1770C6A779BC}"/>
              </a:ext>
            </a:extLst>
          </p:cNvPr>
          <p:cNvSpPr>
            <a:spLocks noGrp="1"/>
          </p:cNvSpPr>
          <p:nvPr>
            <p:ph type="body" sz="quarter" idx="1"/>
          </p:nvPr>
        </p:nvSpPr>
        <p:spPr>
          <a:prstGeom prst="rect">
            <a:avLst/>
          </a:prstGeom>
        </p:spPr>
        <p:txBody>
          <a:bodyPr/>
          <a:lstStyle/>
          <a:p>
            <a:pPr>
              <a:defRPr sz="2300"/>
            </a:pPr>
            <a:endParaRPr lang="en-GB" dirty="0"/>
          </a:p>
        </p:txBody>
      </p:sp>
    </p:spTree>
    <p:extLst>
      <p:ext uri="{BB962C8B-B14F-4D97-AF65-F5344CB8AC3E}">
        <p14:creationId xmlns:p14="http://schemas.microsoft.com/office/powerpoint/2010/main" val="42406321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EAA6E-71F0-BBAB-485B-A7E1EB9D28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A637D-F386-B9ED-A1D7-60666CA8118B}"/>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1DC260F9-E404-4900-4B92-5D0203108C1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83955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BBAF0-99E8-151F-717C-6F3267D1D78D}"/>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651749A0-DEDB-2BD0-DC45-8352B56F9C77}"/>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E6C08597-F7A4-FC5E-49CF-FFB6917F773C}"/>
              </a:ext>
            </a:extLst>
          </p:cNvPr>
          <p:cNvSpPr>
            <a:spLocks noGrp="1"/>
          </p:cNvSpPr>
          <p:nvPr>
            <p:ph type="body" sz="quarter" idx="1"/>
          </p:nvPr>
        </p:nvSpPr>
        <p:spPr>
          <a:prstGeom prst="rect">
            <a:avLst/>
          </a:prstGeom>
        </p:spPr>
        <p:txBody>
          <a:bodyPr/>
          <a:lstStyle/>
          <a:p>
            <a:pPr>
              <a:defRPr sz="2300"/>
            </a:pPr>
            <a:endParaRPr lang="en-GB" dirty="0"/>
          </a:p>
        </p:txBody>
      </p:sp>
    </p:spTree>
    <p:extLst>
      <p:ext uri="{BB962C8B-B14F-4D97-AF65-F5344CB8AC3E}">
        <p14:creationId xmlns:p14="http://schemas.microsoft.com/office/powerpoint/2010/main" val="213550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09D24-05AF-9FAD-DB40-C880F3602981}"/>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1AC3B045-85B0-47F8-B562-971C0B78509A}"/>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9CC17531-FFE7-FAC9-7530-A25FDDABB692}"/>
              </a:ext>
            </a:extLst>
          </p:cNvPr>
          <p:cNvSpPr>
            <a:spLocks noGrp="1"/>
          </p:cNvSpPr>
          <p:nvPr>
            <p:ph type="body" sz="quarter" idx="1"/>
          </p:nvPr>
        </p:nvSpPr>
        <p:spPr>
          <a:prstGeom prst="rect">
            <a:avLst/>
          </a:prstGeom>
        </p:spPr>
        <p:txBody>
          <a:bodyPr/>
          <a:lstStyle/>
          <a:p>
            <a:pPr>
              <a:defRPr sz="2300"/>
            </a:pPr>
            <a:endParaRPr lang="en-GB" dirty="0"/>
          </a:p>
        </p:txBody>
      </p:sp>
    </p:spTree>
    <p:extLst>
      <p:ext uri="{BB962C8B-B14F-4D97-AF65-F5344CB8AC3E}">
        <p14:creationId xmlns:p14="http://schemas.microsoft.com/office/powerpoint/2010/main" val="1150105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2A090-F1FB-04A0-BCEE-2763D9902CC7}"/>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CDE5867C-B2F4-5D11-6BF2-4F4467B8D067}"/>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3113CF1E-8936-06C8-B54B-382C82C828BB}"/>
              </a:ext>
            </a:extLst>
          </p:cNvPr>
          <p:cNvSpPr>
            <a:spLocks noGrp="1"/>
          </p:cNvSpPr>
          <p:nvPr>
            <p:ph type="body" sz="quarter" idx="1"/>
          </p:nvPr>
        </p:nvSpPr>
        <p:spPr>
          <a:prstGeom prst="rect">
            <a:avLst/>
          </a:prstGeom>
        </p:spPr>
        <p:txBody>
          <a:bodyPr/>
          <a:lstStyle/>
          <a:p>
            <a:pPr>
              <a:defRPr sz="2300"/>
            </a:pPr>
            <a:endParaRPr lang="en-GB" dirty="0"/>
          </a:p>
        </p:txBody>
      </p:sp>
    </p:spTree>
    <p:extLst>
      <p:ext uri="{BB962C8B-B14F-4D97-AF65-F5344CB8AC3E}">
        <p14:creationId xmlns:p14="http://schemas.microsoft.com/office/powerpoint/2010/main" val="3488513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84D2DA-9EA6-07B0-A6ED-3A36149E2713}"/>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B3181620-9D0E-2CB3-8DE4-F73837C9C540}"/>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B6EE53D5-B1A3-9CDC-9DDA-ED32CA5E5B90}"/>
              </a:ext>
            </a:extLst>
          </p:cNvPr>
          <p:cNvSpPr>
            <a:spLocks noGrp="1"/>
          </p:cNvSpPr>
          <p:nvPr>
            <p:ph type="body" sz="quarter" idx="1"/>
          </p:nvPr>
        </p:nvSpPr>
        <p:spPr>
          <a:prstGeom prst="rect">
            <a:avLst/>
          </a:prstGeom>
        </p:spPr>
        <p:txBody>
          <a:bodyPr/>
          <a:lstStyle/>
          <a:p>
            <a:pPr>
              <a:defRPr sz="2300"/>
            </a:pPr>
            <a:endParaRPr lang="en-GB" dirty="0"/>
          </a:p>
        </p:txBody>
      </p:sp>
    </p:spTree>
    <p:extLst>
      <p:ext uri="{BB962C8B-B14F-4D97-AF65-F5344CB8AC3E}">
        <p14:creationId xmlns:p14="http://schemas.microsoft.com/office/powerpoint/2010/main" val="2274242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52E06-65CA-5BE4-1E7C-D47181263EDE}"/>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4260640B-4C64-87A0-D9EE-EEDE2FF13CE9}"/>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68C3A67A-CED5-AD33-19C9-8F461B8D3402}"/>
              </a:ext>
            </a:extLst>
          </p:cNvPr>
          <p:cNvSpPr>
            <a:spLocks noGrp="1"/>
          </p:cNvSpPr>
          <p:nvPr>
            <p:ph type="body" sz="quarter" idx="1"/>
          </p:nvPr>
        </p:nvSpPr>
        <p:spPr>
          <a:prstGeom prst="rect">
            <a:avLst/>
          </a:prstGeom>
        </p:spPr>
        <p:txBody>
          <a:bodyPr/>
          <a:lstStyle/>
          <a:p>
            <a:pPr>
              <a:defRPr sz="2300"/>
            </a:pPr>
            <a:endParaRPr lang="en-GB" dirty="0"/>
          </a:p>
        </p:txBody>
      </p:sp>
    </p:spTree>
    <p:extLst>
      <p:ext uri="{BB962C8B-B14F-4D97-AF65-F5344CB8AC3E}">
        <p14:creationId xmlns:p14="http://schemas.microsoft.com/office/powerpoint/2010/main" val="384762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738CC-DFAD-2F5E-6E89-6045B5B680A8}"/>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53AEF77C-9D85-8F7B-E1BB-183817732F7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1595FF10-82F2-8954-7084-80ACA282C681}"/>
              </a:ext>
            </a:extLst>
          </p:cNvPr>
          <p:cNvSpPr>
            <a:spLocks noGrp="1"/>
          </p:cNvSpPr>
          <p:nvPr>
            <p:ph type="body" sz="quarter" idx="1"/>
          </p:nvPr>
        </p:nvSpPr>
        <p:spPr>
          <a:prstGeom prst="rect">
            <a:avLst/>
          </a:prstGeom>
        </p:spPr>
        <p:txBody>
          <a:bodyPr/>
          <a:lstStyle/>
          <a:p>
            <a:pPr>
              <a:defRPr sz="2300"/>
            </a:pPr>
            <a:endParaRPr lang="en-GB" dirty="0"/>
          </a:p>
        </p:txBody>
      </p:sp>
    </p:spTree>
    <p:extLst>
      <p:ext uri="{BB962C8B-B14F-4D97-AF65-F5344CB8AC3E}">
        <p14:creationId xmlns:p14="http://schemas.microsoft.com/office/powerpoint/2010/main" val="131870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56133-BBD6-815C-0AFA-F2C1B7D7ED33}"/>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C410D5EA-1424-45BA-0E85-7DFA0CF9C0AE}"/>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F562E820-54AF-6C91-C66F-6D6687C8CFDC}"/>
              </a:ext>
            </a:extLst>
          </p:cNvPr>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Next-gen Work Order Intelligence</a:t>
            </a:r>
          </a:p>
          <a:p>
            <a:endParaRPr lang="en-US" dirty="0"/>
          </a:p>
          <a:p>
            <a:r>
              <a:rPr lang="en-US" dirty="0"/>
              <a:t> </a:t>
            </a:r>
            <a:r>
              <a:rPr lang="en-US" b="1" dirty="0"/>
              <a:t>Recognizing Anomalies &amp; Automating Workflows</a:t>
            </a:r>
            <a:endParaRPr lang="en-US" dirty="0"/>
          </a:p>
          <a:p>
            <a:pPr>
              <a:buFont typeface="Arial" panose="020B0604020202020204" pitchFamily="34" charset="0"/>
              <a:buChar char="•"/>
            </a:pPr>
            <a:r>
              <a:rPr lang="en-US" dirty="0"/>
              <a:t>With AI-powered analytics, Maximo can </a:t>
            </a:r>
            <a:r>
              <a:rPr lang="en-US" b="1" dirty="0"/>
              <a:t>detect anomalies</a:t>
            </a:r>
            <a:r>
              <a:rPr lang="en-US" dirty="0"/>
              <a:t> in asset performance, service requests, and real-time alerts.</a:t>
            </a:r>
          </a:p>
          <a:p>
            <a:pPr>
              <a:buFont typeface="Arial" panose="020B0604020202020204" pitchFamily="34" charset="0"/>
              <a:buChar char="•"/>
            </a:pPr>
            <a:r>
              <a:rPr lang="en-US" dirty="0"/>
              <a:t>Instead of waiting for failures, AI </a:t>
            </a:r>
            <a:r>
              <a:rPr lang="en-US" b="1" dirty="0"/>
              <a:t>proactively identifies potential issues</a:t>
            </a:r>
            <a:r>
              <a:rPr lang="en-US" dirty="0"/>
              <a:t> and automatically generates work orders, ensuring timely intervention.</a:t>
            </a:r>
          </a:p>
          <a:p>
            <a:endParaRPr lang="en-US" dirty="0"/>
          </a:p>
          <a:p>
            <a:r>
              <a:rPr lang="en-US" dirty="0"/>
              <a:t> </a:t>
            </a:r>
            <a:r>
              <a:rPr lang="en-US" b="1" dirty="0"/>
              <a:t>Reducing Unplanned Maintenance by 30-40%</a:t>
            </a:r>
            <a:endParaRPr lang="en-US" dirty="0"/>
          </a:p>
          <a:p>
            <a:pPr>
              <a:buFont typeface="Arial" panose="020B0604020202020204" pitchFamily="34" charset="0"/>
              <a:buChar char="•"/>
            </a:pPr>
            <a:r>
              <a:rPr lang="en-US" dirty="0"/>
              <a:t>Traditional work order management is reactive, leading to costly downtime and inefficiencies.</a:t>
            </a:r>
          </a:p>
          <a:p>
            <a:pPr>
              <a:buFont typeface="Arial" panose="020B0604020202020204" pitchFamily="34" charset="0"/>
              <a:buChar char="•"/>
            </a:pPr>
            <a:r>
              <a:rPr lang="en-US" dirty="0"/>
              <a:t>AI-driven work order automation </a:t>
            </a:r>
            <a:r>
              <a:rPr lang="en-US" b="1" dirty="0"/>
              <a:t>optimizes scheduling, resource allocation, and failure predictions</a:t>
            </a:r>
            <a:r>
              <a:rPr lang="en-US" dirty="0"/>
              <a:t>, leading to </a:t>
            </a:r>
            <a:r>
              <a:rPr lang="en-US" b="1" dirty="0"/>
              <a:t>30-40% fewer unplanned maintenance events</a:t>
            </a:r>
            <a:r>
              <a:rPr lang="en-US" dirty="0"/>
              <a:t> (IBM research).</a:t>
            </a:r>
          </a:p>
          <a:p>
            <a:pPr>
              <a:buFont typeface="Arial" panose="020B0604020202020204" pitchFamily="34" charset="0"/>
              <a:buChar char="•"/>
            </a:pPr>
            <a:r>
              <a:rPr lang="en-US" dirty="0"/>
              <a:t>This </a:t>
            </a:r>
            <a:r>
              <a:rPr lang="en-US" b="1" dirty="0"/>
              <a:t>improves asset reliability</a:t>
            </a:r>
            <a:r>
              <a:rPr lang="en-US" dirty="0"/>
              <a:t>, reduces costs, and enhances </a:t>
            </a:r>
            <a:r>
              <a:rPr lang="en-US" b="1" dirty="0"/>
              <a:t>operational efficiency</a:t>
            </a:r>
            <a:r>
              <a:rPr lang="en-US" dirty="0"/>
              <a:t> across the enterprise.</a:t>
            </a:r>
          </a:p>
          <a:p>
            <a:endParaRPr lang="en-US" b="1" dirty="0"/>
          </a:p>
          <a:p>
            <a:r>
              <a:rPr lang="en-US" b="1" dirty="0"/>
              <a:t>Key Takeaway:</a:t>
            </a:r>
            <a:br>
              <a:rPr lang="en-US" dirty="0"/>
            </a:br>
            <a:r>
              <a:rPr lang="en-US" dirty="0"/>
              <a:t>By integrating AI with Maximo, organizations can </a:t>
            </a:r>
            <a:r>
              <a:rPr lang="en-US" b="1" dirty="0"/>
              <a:t>transform reactive maintenance into proactive, data-driven decision-making</a:t>
            </a:r>
            <a:r>
              <a:rPr lang="en-US" dirty="0"/>
              <a:t>, ultimately reducing disruptions and maximizing asset performance.</a:t>
            </a:r>
          </a:p>
          <a:p>
            <a:endParaRPr lang="en-US" dirty="0"/>
          </a:p>
          <a:p>
            <a:r>
              <a:rPr lang="en-US" dirty="0"/>
              <a:t>Use cases tagged to Next-Gen Work Order Intelligence </a:t>
            </a:r>
          </a:p>
          <a:p>
            <a:endParaRPr lang="en-US" dirty="0"/>
          </a:p>
          <a:p>
            <a:r>
              <a:rPr lang="en-US" b="1" dirty="0"/>
              <a:t>Auto-Generating Job Plans from Manuals</a:t>
            </a:r>
          </a:p>
          <a:p>
            <a:pPr marL="171450" indent="-171450">
              <a:buFont typeface="Arial" panose="020B0604020202020204" pitchFamily="34" charset="0"/>
              <a:buChar char="•"/>
            </a:pPr>
            <a:r>
              <a:rPr lang="en-US" dirty="0"/>
              <a:t>Maximo consultants often spend hours translating OEM manuals into job plans — a manual, error-prone process.</a:t>
            </a:r>
          </a:p>
          <a:p>
            <a:pPr marL="171450" indent="-171450">
              <a:buFont typeface="Arial" panose="020B0604020202020204" pitchFamily="34" charset="0"/>
              <a:buChar char="•"/>
            </a:pPr>
            <a:r>
              <a:rPr lang="en-US" dirty="0"/>
              <a:t>With </a:t>
            </a:r>
            <a:r>
              <a:rPr lang="en-US" dirty="0" err="1"/>
              <a:t>watsonx</a:t>
            </a:r>
            <a:r>
              <a:rPr lang="en-US" dirty="0"/>
              <a:t>-powered generative AI, manuals are automatically converted into structured Maximo job plans, complete with tasks, labor, materials, and safety steps.</a:t>
            </a:r>
          </a:p>
          <a:p>
            <a:pPr marL="171450" indent="-171450">
              <a:buFont typeface="Arial" panose="020B0604020202020204" pitchFamily="34" charset="0"/>
              <a:buChar char="•"/>
            </a:pPr>
            <a:r>
              <a:rPr lang="en-US" dirty="0"/>
              <a:t>This accelerates setup time, improves consistency, and ensures alignment with equipment manufacturer guidelines — all with minimal manual effort.</a:t>
            </a:r>
          </a:p>
          <a:p>
            <a:pPr marL="457200">
              <a:lnSpc>
                <a:spcPct val="115000"/>
              </a:lnSpc>
              <a:spcAft>
                <a:spcPts val="800"/>
              </a:spcAft>
            </a:pPr>
            <a:endParaRPr lang="en-US" sz="3600" kern="1200" dirty="0">
              <a:effectLst/>
              <a:latin typeface="+mj-lt"/>
              <a:ea typeface="+mj-ea"/>
              <a:cs typeface="+mj-cs"/>
              <a:sym typeface="IBM Plex Sans Light"/>
            </a:endParaRPr>
          </a:p>
          <a:p>
            <a:pPr marL="171450" indent="-171450">
              <a:buFont typeface="Arial" panose="020B0604020202020204" pitchFamily="34" charset="0"/>
              <a:buChar char="•"/>
            </a:pPr>
            <a:r>
              <a:rPr lang="en-US" dirty="0"/>
              <a:t>Predictive Maintenance – Apply AI models to analyze historical asset data and predict failures before they occur.</a:t>
            </a:r>
          </a:p>
          <a:p>
            <a:pPr marL="171450" indent="-171450">
              <a:buFont typeface="Arial" panose="020B0604020202020204" pitchFamily="34" charset="0"/>
              <a:buChar char="•"/>
            </a:pPr>
            <a:r>
              <a:rPr lang="en-US" dirty="0"/>
              <a:t>Work Order Optimization – AI-driven suggestions for scheduling, resource allocation, and priority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600" b="0" kern="100" dirty="0">
                <a:effectLst/>
                <a:latin typeface="Aptos" panose="020B0004020202020204" pitchFamily="34" charset="0"/>
                <a:ea typeface="Aptos" panose="020B0004020202020204" pitchFamily="34" charset="0"/>
                <a:cs typeface="Times New Roman" panose="02020603050405020304" pitchFamily="18" charset="0"/>
              </a:rPr>
              <a:t>Voice-enabled Work Order Management – Enable hands-free work order updates and status checks using voice commands.</a:t>
            </a:r>
            <a:endParaRPr lang="en-IN" sz="3600" b="0" kern="100" dirty="0">
              <a:effectLst/>
              <a:latin typeface="Aptos" panose="020B0004020202020204" pitchFamily="34" charset="0"/>
              <a:ea typeface="Aptos" panose="020B0004020202020204" pitchFamily="34" charset="0"/>
              <a:cs typeface="Times New Roman" panose="02020603050405020304" pitchFamily="18" charset="0"/>
            </a:endParaRPr>
          </a:p>
          <a:p>
            <a:pPr marL="171450" indent="-171450">
              <a:buFont typeface="Arial" panose="020B0604020202020204" pitchFamily="34" charset="0"/>
              <a:buChar char="•"/>
            </a:pPr>
            <a:endParaRPr lang="en-US" dirty="0"/>
          </a:p>
          <a:p>
            <a:endParaRPr lang="en-US" dirty="0"/>
          </a:p>
          <a:p>
            <a:endParaRPr lang="en-US" dirty="0"/>
          </a:p>
          <a:p>
            <a:endParaRPr lang="en-US" dirty="0"/>
          </a:p>
          <a:p>
            <a:r>
              <a:rPr lang="en-US" b="1" dirty="0"/>
              <a:t>Key Takeaway:</a:t>
            </a:r>
            <a:endParaRPr lang="en-US" dirty="0"/>
          </a:p>
          <a:p>
            <a:r>
              <a:rPr lang="en-US" b="0" dirty="0"/>
              <a:t>AI-powered automation and intelligent decision-making in Maximo with </a:t>
            </a:r>
            <a:r>
              <a:rPr lang="en-US" b="0" dirty="0" err="1"/>
              <a:t>watsonx</a:t>
            </a:r>
            <a:r>
              <a:rPr lang="en-US" b="0" dirty="0"/>
              <a:t> enhance productivity, reduce downtime, and streamline operations—driving efficiency across the enterprise</a:t>
            </a:r>
          </a:p>
          <a:p>
            <a:endParaRPr lang="en-US" dirty="0"/>
          </a:p>
          <a:p>
            <a:r>
              <a:rPr lang="en-US" b="1" dirty="0"/>
              <a:t>Source</a:t>
            </a:r>
            <a:r>
              <a:rPr lang="en-US" dirty="0"/>
              <a:t> : </a:t>
            </a:r>
          </a:p>
          <a:p>
            <a:r>
              <a:rPr lang="en-US" dirty="0"/>
              <a:t>Work order intelligence : https://</a:t>
            </a:r>
            <a:r>
              <a:rPr lang="en-US" dirty="0" err="1"/>
              <a:t>www.databridgemarketresearch.com</a:t>
            </a:r>
            <a:r>
              <a:rPr lang="en-US" dirty="0"/>
              <a:t>/reports/global-work-order-management-systems-market</a:t>
            </a:r>
          </a:p>
          <a:p>
            <a:r>
              <a:rPr lang="en-US" dirty="0"/>
              <a:t>AI productivity : https://</a:t>
            </a:r>
            <a:r>
              <a:rPr lang="en-US" dirty="0" err="1"/>
              <a:t>www.mckinsey.com</a:t>
            </a:r>
            <a:r>
              <a:rPr lang="en-US" dirty="0"/>
              <a:t>/capabilities/</a:t>
            </a:r>
            <a:r>
              <a:rPr lang="en-US" dirty="0" err="1"/>
              <a:t>mckinsey</a:t>
            </a:r>
            <a:r>
              <a:rPr lang="en-US" dirty="0"/>
              <a:t>-digital/our-insights/the-economic-potential-of-generative-ai-the-next-productivity-frontier#introduction</a:t>
            </a:r>
          </a:p>
          <a:p>
            <a:r>
              <a:rPr lang="en-US" dirty="0"/>
              <a:t>Reduction in unplanned downtime - https://</a:t>
            </a:r>
            <a:r>
              <a:rPr lang="en-US" dirty="0" err="1"/>
              <a:t>www.cm-excellence.com</a:t>
            </a:r>
            <a:r>
              <a:rPr lang="en-US" dirty="0"/>
              <a:t>/post/improving-asset-performance-for-a-global-manufacturer</a:t>
            </a:r>
          </a:p>
          <a:p>
            <a:endParaRPr lang="en-US" dirty="0"/>
          </a:p>
          <a:p>
            <a:r>
              <a:rPr lang="en-US" dirty="0"/>
              <a:t>Box notes for use case details : https://</a:t>
            </a:r>
            <a:r>
              <a:rPr lang="en-US" dirty="0" err="1"/>
              <a:t>ibm.ent.box.com</a:t>
            </a:r>
            <a:r>
              <a:rPr lang="en-US" dirty="0"/>
              <a:t>/notes/1823012260684</a:t>
            </a:r>
          </a:p>
        </p:txBody>
      </p:sp>
    </p:spTree>
    <p:extLst>
      <p:ext uri="{BB962C8B-B14F-4D97-AF65-F5344CB8AC3E}">
        <p14:creationId xmlns:p14="http://schemas.microsoft.com/office/powerpoint/2010/main" val="3336871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A2E3C-3CCE-8798-FE2A-425C10DA55AA}"/>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FE4EAE73-17F8-1F57-DAA9-6761E8C1256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6CA5D122-0DC2-4610-2219-FD343431159B}"/>
              </a:ext>
            </a:extLst>
          </p:cNvPr>
          <p:cNvSpPr>
            <a:spLocks noGrp="1"/>
          </p:cNvSpPr>
          <p:nvPr>
            <p:ph type="body" sz="quarter" idx="1"/>
          </p:nvPr>
        </p:nvSpPr>
        <p:spPr>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Agentic AI  for Enhanced productivity</a:t>
            </a:r>
          </a:p>
          <a:p>
            <a:endParaRPr lang="en-US" dirty="0"/>
          </a:p>
          <a:p>
            <a:r>
              <a:rPr lang="en-US" dirty="0"/>
              <a:t> </a:t>
            </a:r>
            <a:r>
              <a:rPr lang="en-US" b="1" dirty="0"/>
              <a:t>1. Conversational AI for Field Efficiency</a:t>
            </a:r>
            <a:br>
              <a:rPr lang="en-US" dirty="0"/>
            </a:br>
            <a:r>
              <a:rPr lang="en-US" dirty="0"/>
              <a:t>Technicians(Field engineers, Reliability engineers </a:t>
            </a:r>
            <a:r>
              <a:rPr lang="en-US" dirty="0" err="1"/>
              <a:t>etc</a:t>
            </a:r>
            <a:r>
              <a:rPr lang="en-US" dirty="0"/>
              <a:t>) interact with Maximo via natural language (Voice + Chat) — getting instant insights, asset history, and step-by-step instructions.</a:t>
            </a:r>
          </a:p>
          <a:p>
            <a:r>
              <a:rPr lang="en-US" dirty="0"/>
              <a:t> Reduces technician downtime and improves first-time fix 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2. Autonomous AI Agents for Smart Task Execution</a:t>
            </a:r>
          </a:p>
          <a:p>
            <a:r>
              <a:rPr lang="en-US" dirty="0"/>
              <a:t>AI agents autonomously initiate, manage, and complete routine tasks like work order creation, escalation, and updates.</a:t>
            </a:r>
            <a:br>
              <a:rPr lang="en-US" dirty="0"/>
            </a:br>
            <a:r>
              <a:rPr lang="en-US" dirty="0"/>
              <a:t>Frees up human effort, enabling teams to focus on critical issues.</a:t>
            </a:r>
          </a:p>
          <a:p>
            <a:endParaRPr lang="en-US" dirty="0"/>
          </a:p>
          <a:p>
            <a:r>
              <a:rPr lang="en-US" dirty="0"/>
              <a:t> </a:t>
            </a:r>
            <a:r>
              <a:rPr lang="en-US" b="1" dirty="0"/>
              <a:t>3. Context-Aware Decision-Making</a:t>
            </a:r>
            <a:br>
              <a:rPr lang="en-US" dirty="0"/>
            </a:br>
            <a:r>
              <a:rPr lang="en-US" dirty="0"/>
              <a:t>Agents understand operational context — asset condition, maintenance history, and business priorities — to take smart, timely actions.</a:t>
            </a:r>
            <a:br>
              <a:rPr lang="en-US" dirty="0"/>
            </a:br>
            <a:r>
              <a:rPr lang="en-US" dirty="0"/>
              <a:t>Reduces costly delays and reactive firefighting.</a:t>
            </a:r>
          </a:p>
          <a:p>
            <a:endParaRPr lang="en-US" b="1" dirty="0"/>
          </a:p>
          <a:p>
            <a:r>
              <a:rPr lang="en-US" b="1" dirty="0"/>
              <a:t>4. Multi-Agent Collaboration Across Systems</a:t>
            </a:r>
            <a:br>
              <a:rPr lang="en-US" dirty="0"/>
            </a:br>
            <a:r>
              <a:rPr lang="en-US" dirty="0"/>
              <a:t>Agents can communicate with other enterprise systems (ERP, inventory, IoT) to orchestrate end-to-end workflows.</a:t>
            </a:r>
            <a:br>
              <a:rPr lang="en-US" dirty="0"/>
            </a:br>
            <a:r>
              <a:rPr lang="en-US" dirty="0"/>
              <a:t>Enables fully connected operations with minimal human intervention.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800" dirty="0">
              <a:effectLst/>
            </a:endParaRPr>
          </a:p>
          <a:p>
            <a:endParaRPr lang="en-US" dirty="0"/>
          </a:p>
          <a:p>
            <a:endParaRPr lang="en-US" dirty="0"/>
          </a:p>
          <a:p>
            <a:r>
              <a:rPr lang="en-US" b="1" dirty="0"/>
              <a:t>Key Takeaway:</a:t>
            </a:r>
            <a:endParaRPr lang="en-US" dirty="0"/>
          </a:p>
          <a:p>
            <a:r>
              <a:rPr lang="en-US" b="0" dirty="0"/>
              <a:t>AI-powered automation and intelligent decision-making in Maximo with </a:t>
            </a:r>
            <a:r>
              <a:rPr lang="en-US" b="0" dirty="0" err="1"/>
              <a:t>watsonx</a:t>
            </a:r>
            <a:r>
              <a:rPr lang="en-US" b="0" dirty="0"/>
              <a:t> enhance productivity, reduce downtime, and streamline operations—driving efficiency across the enterprise</a:t>
            </a:r>
          </a:p>
          <a:p>
            <a:endParaRPr lang="en-US" dirty="0"/>
          </a:p>
          <a:p>
            <a:r>
              <a:rPr lang="en-US" b="1" dirty="0"/>
              <a:t>Source</a:t>
            </a:r>
            <a:r>
              <a:rPr lang="en-US" dirty="0"/>
              <a:t> : </a:t>
            </a:r>
          </a:p>
          <a:p>
            <a:r>
              <a:rPr lang="en-US" dirty="0"/>
              <a:t>Work order intelligence : https://</a:t>
            </a:r>
            <a:r>
              <a:rPr lang="en-US" dirty="0" err="1"/>
              <a:t>www.databridgemarketresearch.com</a:t>
            </a:r>
            <a:r>
              <a:rPr lang="en-US" dirty="0"/>
              <a:t>/reports/global-work-order-management-systems-market</a:t>
            </a:r>
          </a:p>
          <a:p>
            <a:r>
              <a:rPr lang="en-US" dirty="0"/>
              <a:t>AI productivity : https://</a:t>
            </a:r>
            <a:r>
              <a:rPr lang="en-US" dirty="0" err="1"/>
              <a:t>www.mckinsey.com</a:t>
            </a:r>
            <a:r>
              <a:rPr lang="en-US" dirty="0"/>
              <a:t>/capabilities/</a:t>
            </a:r>
            <a:r>
              <a:rPr lang="en-US" dirty="0" err="1"/>
              <a:t>mckinsey</a:t>
            </a:r>
            <a:r>
              <a:rPr lang="en-US" dirty="0"/>
              <a:t>-digital/our-insights/the-economic-potential-of-generative-ai-the-next-productivity-frontier#introduction</a:t>
            </a:r>
          </a:p>
          <a:p>
            <a:r>
              <a:rPr lang="en-US" dirty="0"/>
              <a:t>Reduction in unplanned downtime - https://</a:t>
            </a:r>
            <a:r>
              <a:rPr lang="en-US" dirty="0" err="1"/>
              <a:t>www.cm-excellence.com</a:t>
            </a:r>
            <a:r>
              <a:rPr lang="en-US" dirty="0"/>
              <a:t>/post/improving-asset-performance-for-a-global-manufacturer</a:t>
            </a:r>
          </a:p>
          <a:p>
            <a:endParaRPr lang="en-US" dirty="0"/>
          </a:p>
          <a:p>
            <a:r>
              <a:rPr lang="en-US" dirty="0"/>
              <a:t>Box notes for use case details : https://</a:t>
            </a:r>
            <a:r>
              <a:rPr lang="en-US" dirty="0" err="1"/>
              <a:t>ibm.ent.box.com</a:t>
            </a:r>
            <a:r>
              <a:rPr lang="en-US" dirty="0"/>
              <a:t>/notes/1823012260684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003395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47782-0586-AF74-FB53-C52950F50F25}"/>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66A01745-70DF-834E-8070-B2FA84E19D9A}"/>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F6D55701-7FA7-82BF-B142-A4BC3F611B44}"/>
              </a:ext>
            </a:extLst>
          </p:cNvPr>
          <p:cNvSpPr>
            <a:spLocks noGrp="1"/>
          </p:cNvSpPr>
          <p:nvPr>
            <p:ph type="body" sz="quarter" idx="1"/>
          </p:nvPr>
        </p:nvSpPr>
        <p:spPr>
          <a:prstGeom prst="rect">
            <a:avLst/>
          </a:prstGeom>
        </p:spPr>
        <p: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IN" sz="1600" b="1" dirty="0">
                <a:latin typeface="+mj-lt"/>
              </a:rPr>
              <a:t>Maximo Consultants </a:t>
            </a:r>
          </a:p>
          <a:p>
            <a:endParaRPr lang="en-US" b="1" dirty="0"/>
          </a:p>
          <a:p>
            <a:r>
              <a:rPr lang="en-US" b="1" dirty="0"/>
              <a:t>Automating Maximo Configuration with Agentic AI</a:t>
            </a:r>
          </a:p>
          <a:p>
            <a:r>
              <a:rPr lang="en-US" dirty="0"/>
              <a:t>Configuring Maximo for each client requires repetitive steps: defining assets, setting up workflows, and adjusting business rules.</a:t>
            </a:r>
            <a:br>
              <a:rPr lang="en-US" dirty="0"/>
            </a:br>
            <a:r>
              <a:rPr lang="en-US" dirty="0"/>
              <a:t>Agentic AI automates these routine configurations by understanding business intent and translating it into Maximo logic.</a:t>
            </a:r>
            <a:br>
              <a:rPr lang="en-US" dirty="0"/>
            </a:br>
            <a:r>
              <a:rPr lang="en-US" dirty="0"/>
              <a:t>This enables consultants to deliver value faster, reduce setup errors, and scale configurations across similar client environments — driving smarter, more agile implementations.</a:t>
            </a:r>
          </a:p>
          <a:p>
            <a:r>
              <a:rPr lang="en-US" b="1" dirty="0"/>
              <a:t>Reducing Documentation Effort with AI Assistance</a:t>
            </a:r>
          </a:p>
          <a:p>
            <a:r>
              <a:rPr lang="en-US" dirty="0"/>
              <a:t>Documentation is critical, but time-consuming — from job aids to user guides and SOPs.</a:t>
            </a:r>
            <a:br>
              <a:rPr lang="en-US" dirty="0"/>
            </a:br>
            <a:r>
              <a:rPr lang="en-US" dirty="0"/>
              <a:t>AI assistants integrated with </a:t>
            </a:r>
            <a:r>
              <a:rPr lang="en-US" dirty="0" err="1"/>
              <a:t>watsonx</a:t>
            </a:r>
            <a:r>
              <a:rPr lang="en-US" dirty="0"/>
              <a:t> can auto-generate documentation from system context, configurations, and workflows built in Maximo.</a:t>
            </a:r>
            <a:br>
              <a:rPr lang="en-US" dirty="0"/>
            </a:br>
            <a:r>
              <a:rPr lang="en-US" dirty="0"/>
              <a:t>This reduces the time consultants spend on writing by up to 70%, ensures consistency, and enables faster client handovers with complete and professional documentation.</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mj-lt"/>
                <a:ea typeface="+mj-ea"/>
                <a:cs typeface="+mj-cs"/>
                <a:sym typeface="IBM Plex Sans Light"/>
              </a:rPr>
              <a:t>Auto code generation for Maximo’s </a:t>
            </a:r>
            <a:r>
              <a:rPr lang="en-IN" sz="1200" i="1" dirty="0">
                <a:latin typeface="+mj-lt"/>
                <a:ea typeface="+mj-ea"/>
                <a:cs typeface="+mj-cs"/>
                <a:sym typeface="IBM Plex Sans Light"/>
              </a:rPr>
              <a:t>“automation script”</a:t>
            </a:r>
          </a:p>
          <a:p>
            <a:r>
              <a:rPr lang="en-US" b="1" dirty="0"/>
              <a:t> - &gt; </a:t>
            </a:r>
            <a:r>
              <a:rPr lang="en-US" dirty="0"/>
              <a:t>Automation scripts are small, targeted pieces of code that can extend the product. An automation script consists of a launch point, variables with corresponding binding values, and the source code. </a:t>
            </a:r>
            <a:endParaRPr lang="en-US" b="1" dirty="0"/>
          </a:p>
          <a:p>
            <a:r>
              <a:rPr lang="en-US" b="1" dirty="0"/>
              <a:t>What is Maximo Automation script - https://</a:t>
            </a:r>
            <a:r>
              <a:rPr lang="en-US" b="1" dirty="0" err="1"/>
              <a:t>www.ibm.com</a:t>
            </a:r>
            <a:r>
              <a:rPr lang="en-US" b="1" dirty="0"/>
              <a:t>/docs/</a:t>
            </a:r>
            <a:r>
              <a:rPr lang="en-US" b="1" dirty="0" err="1"/>
              <a:t>en</a:t>
            </a:r>
            <a:r>
              <a:rPr lang="en-US" b="1" dirty="0"/>
              <a:t>/</a:t>
            </a:r>
            <a:r>
              <a:rPr lang="en-US" b="1" dirty="0" err="1"/>
              <a:t>maximo-eam-saas?topic</a:t>
            </a:r>
            <a:r>
              <a:rPr lang="en-US" b="1" dirty="0"/>
              <a:t>=scripts-automation</a:t>
            </a:r>
          </a:p>
          <a:p>
            <a:endParaRPr lang="en-US" b="1" dirty="0"/>
          </a:p>
          <a:p>
            <a:r>
              <a:rPr lang="en-US" b="1" dirty="0"/>
              <a:t>Value to Your Business</a:t>
            </a:r>
          </a:p>
          <a:p>
            <a:pPr>
              <a:buFont typeface="Arial" panose="020B0604020202020204" pitchFamily="34" charset="0"/>
              <a:buChar char="•"/>
            </a:pPr>
            <a:r>
              <a:rPr lang="en-US" b="1" dirty="0"/>
              <a:t>Faster Deployments</a:t>
            </a:r>
            <a:r>
              <a:rPr lang="en-US" dirty="0"/>
              <a:t> → More projects delivered on time, with fewer resources.</a:t>
            </a:r>
          </a:p>
          <a:p>
            <a:pPr>
              <a:buFont typeface="Arial" panose="020B0604020202020204" pitchFamily="34" charset="0"/>
              <a:buChar char="•"/>
            </a:pPr>
            <a:r>
              <a:rPr lang="en-US" b="1" dirty="0"/>
              <a:t>Scalable Expertise</a:t>
            </a:r>
            <a:r>
              <a:rPr lang="en-US" dirty="0"/>
              <a:t> → Junior consultants are empowered with AI support, reducing reliance on scarce experts.</a:t>
            </a:r>
          </a:p>
          <a:p>
            <a:pPr>
              <a:buFont typeface="Arial" panose="020B0604020202020204" pitchFamily="34" charset="0"/>
              <a:buChar char="•"/>
            </a:pPr>
            <a:r>
              <a:rPr lang="en-US" b="1" dirty="0"/>
              <a:t>Higher Margins</a:t>
            </a:r>
            <a:r>
              <a:rPr lang="en-US" dirty="0"/>
              <a:t> → Less time on repetitive work means more time driving business transformation.</a:t>
            </a:r>
          </a:p>
          <a:p>
            <a:r>
              <a:rPr lang="en-IN" b="1" dirty="0"/>
              <a:t>Accelerated Configuration Time</a:t>
            </a:r>
            <a:r>
              <a:rPr lang="en-IN" dirty="0"/>
              <a:t>: Rapidly build and deploy workflows without deep Maximo technical expertise.</a:t>
            </a:r>
          </a:p>
          <a:p>
            <a:r>
              <a:rPr lang="en-IN" b="1" dirty="0"/>
              <a:t>Standardized Implementations</a:t>
            </a:r>
            <a:r>
              <a:rPr lang="en-IN" dirty="0"/>
              <a:t>: Ensure consistency across environments with AI-driven best practices.</a:t>
            </a:r>
          </a:p>
          <a:p>
            <a:r>
              <a:rPr lang="en-IN" b="1" dirty="0"/>
              <a:t>Reduced Configuration Errors</a:t>
            </a:r>
            <a:r>
              <a:rPr lang="en-IN" dirty="0"/>
              <a:t>: Minimize manual errors through AI validation and correction suggestions.</a:t>
            </a:r>
          </a:p>
          <a:p>
            <a:pPr>
              <a:buFont typeface="Arial" panose="020B0604020202020204" pitchFamily="34" charset="0"/>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latin typeface="+mj-lt"/>
              </a:rPr>
              <a:t>2. </a:t>
            </a:r>
            <a:r>
              <a:rPr lang="en-US" b="1" dirty="0" err="1">
                <a:latin typeface="+mj-lt"/>
              </a:rPr>
              <a:t>Hyperautomation</a:t>
            </a:r>
            <a:r>
              <a:rPr lang="en-US" b="1" dirty="0">
                <a:latin typeface="+mj-lt"/>
              </a:rPr>
              <a:t> : Maximo Deployment &amp; Operations</a:t>
            </a:r>
            <a:endParaRPr lang="en-IN" b="1"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b="1" dirty="0"/>
              <a:t>Learning from Past Deployments to Automate Installation, Migration &amp; Configuration</a:t>
            </a:r>
          </a:p>
          <a:p>
            <a:pPr marL="171450" indent="-171450">
              <a:buFont typeface="Arial" panose="020B0604020202020204" pitchFamily="34" charset="0"/>
              <a:buChar char="•"/>
            </a:pPr>
            <a:r>
              <a:rPr lang="en-US" dirty="0"/>
              <a:t>Traditionally, each Maximo deployment starts from scratch — even though many environments share common patterns.</a:t>
            </a:r>
          </a:p>
          <a:p>
            <a:pPr marL="171450" indent="-171450">
              <a:buFont typeface="Arial" panose="020B0604020202020204" pitchFamily="34" charset="0"/>
              <a:buChar char="•"/>
            </a:pPr>
            <a:r>
              <a:rPr lang="en-US" dirty="0"/>
              <a:t>With </a:t>
            </a:r>
            <a:r>
              <a:rPr lang="en-US" dirty="0" err="1"/>
              <a:t>watsonx</a:t>
            </a:r>
            <a:r>
              <a:rPr lang="en-US" dirty="0"/>
              <a:t>, generative AI learns from historical deployments to automate installation, configuration, and data migration tasks.</a:t>
            </a:r>
          </a:p>
          <a:p>
            <a:pPr marL="171450" indent="-171450">
              <a:buFont typeface="Arial" panose="020B0604020202020204" pitchFamily="34" charset="0"/>
              <a:buChar char="•"/>
            </a:pPr>
            <a:r>
              <a:rPr lang="en-US" dirty="0"/>
              <a:t>This reduces setup time, eliminates redundant effort, and ensures best practices are consistently applied across new client environments.</a:t>
            </a:r>
          </a:p>
          <a:p>
            <a:r>
              <a:rPr lang="en-US" b="1" dirty="0"/>
              <a:t>Reducing Future Deployment Errors with Agentic AI That Continuously Learns</a:t>
            </a:r>
          </a:p>
          <a:p>
            <a:pPr marL="171450" indent="-171450">
              <a:buFont typeface="Arial" panose="020B0604020202020204" pitchFamily="34" charset="0"/>
              <a:buChar char="•"/>
            </a:pPr>
            <a:r>
              <a:rPr lang="en-US" dirty="0"/>
              <a:t>Each deployment provides new insights — but they're rarely reused at scale.</a:t>
            </a:r>
          </a:p>
          <a:p>
            <a:pPr marL="171450" indent="-171450">
              <a:buFont typeface="Arial" panose="020B0604020202020204" pitchFamily="34" charset="0"/>
              <a:buChar char="•"/>
            </a:pPr>
            <a:r>
              <a:rPr lang="en-US" dirty="0"/>
              <a:t>Agentic AI captures lessons learned from each project and feeds them back into future deployments, improving recommendations and avoiding known pitfalls.</a:t>
            </a:r>
          </a:p>
          <a:p>
            <a:pPr marL="171450" indent="-171450">
              <a:buFont typeface="Arial" panose="020B0604020202020204" pitchFamily="34" charset="0"/>
              <a:buChar char="•"/>
            </a:pPr>
            <a:r>
              <a:rPr lang="en-US" dirty="0"/>
              <a:t>The result: smarter automation, fewer errors, and a continuously evolving deployment engine that gets better with every client 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a:p>
            <a:r>
              <a:rPr lang="en-US" b="1" dirty="0"/>
              <a:t>Potential use cases tagged to Agentic AI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rPr>
              <a:t>Code Assistance for Writing Maximo-Specific Automation Scripts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rPr>
              <a:t>Automated Ticket Resolution – AI-powered assistant for resolving common issues and guiding users through fixes.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effectLst/>
              </a:rPr>
              <a:t>Intelligent Search &amp; Recommendations – AI-driven search for documentation, best practices, or troubleshooting steps.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00" dirty="0">
                <a:effectLst/>
                <a:latin typeface="IBM Plex Sans" panose="020B0503050203000203" pitchFamily="34" charset="0"/>
                <a:ea typeface="Aptos" panose="020B0004020202020204" pitchFamily="34" charset="0"/>
                <a:cs typeface="Times New Roman" panose="02020603050405020304" pitchFamily="18" charset="0"/>
              </a:rPr>
              <a:t>Code Generation &amp; Automation – Generate scripts, workflows, or configurations to automate Maximo customization.</a:t>
            </a:r>
            <a:endParaRPr lang="en-IN" sz="1200" b="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Source</a:t>
            </a:r>
            <a:r>
              <a:rPr lang="en-US" dirty="0"/>
              <a:t> : </a:t>
            </a:r>
          </a:p>
          <a:p>
            <a:br>
              <a:rPr lang="en-IN" b="1" dirty="0"/>
            </a:br>
            <a:r>
              <a:rPr lang="en-IN" b="1" dirty="0" err="1"/>
              <a:t>Hyperautomation</a:t>
            </a:r>
            <a:r>
              <a:rPr lang="en-IN" b="1" dirty="0"/>
              <a:t> : </a:t>
            </a:r>
            <a:r>
              <a:rPr lang="en-IN" dirty="0"/>
              <a:t>https://</a:t>
            </a:r>
            <a:r>
              <a:rPr lang="en-IN" dirty="0" err="1"/>
              <a:t>www.ibm.com</a:t>
            </a:r>
            <a:r>
              <a:rPr lang="en-IN" dirty="0"/>
              <a:t>/think/topics/</a:t>
            </a:r>
            <a:r>
              <a:rPr lang="en-IN" dirty="0" err="1"/>
              <a:t>hyperautomation</a:t>
            </a:r>
            <a:endParaRPr lang="en-IN" dirty="0"/>
          </a:p>
          <a:p>
            <a:r>
              <a:rPr lang="en-US" b="1" dirty="0"/>
              <a:t>Agentic AI </a:t>
            </a:r>
            <a:r>
              <a:rPr lang="en-US" dirty="0"/>
              <a:t>- https://</a:t>
            </a:r>
            <a:r>
              <a:rPr lang="en-US" dirty="0" err="1"/>
              <a:t>www.gartner.com</a:t>
            </a:r>
            <a:r>
              <a:rPr lang="en-US" dirty="0"/>
              <a:t>/doc/</a:t>
            </a:r>
            <a:r>
              <a:rPr lang="en-US" dirty="0" err="1"/>
              <a:t>reprints?id</a:t>
            </a:r>
            <a:r>
              <a:rPr lang="en-US" dirty="0"/>
              <a:t>=1-2K8Y7LEY&amp;ct=250212&amp;st=sb</a:t>
            </a:r>
          </a:p>
          <a:p>
            <a:r>
              <a:rPr lang="en-US" b="1" dirty="0"/>
              <a:t>Operational cost reduction by 30% </a:t>
            </a:r>
            <a:r>
              <a:rPr lang="en-US" dirty="0"/>
              <a:t>- </a:t>
            </a:r>
          </a:p>
          <a:p>
            <a:pPr marL="171450" indent="-171450">
              <a:buFont typeface="Arial" panose="020B0604020202020204" pitchFamily="34" charset="0"/>
              <a:buChar char="•"/>
            </a:pPr>
            <a:r>
              <a:rPr lang="en-US" dirty="0"/>
              <a:t>https://</a:t>
            </a:r>
            <a:r>
              <a:rPr lang="en-US" dirty="0" err="1"/>
              <a:t>axidio.com</a:t>
            </a:r>
            <a:r>
              <a:rPr lang="en-US" dirty="0"/>
              <a:t>/blog/hyperautomation-in-scm-2024 </a:t>
            </a:r>
          </a:p>
          <a:p>
            <a:pPr marL="171450" indent="-171450">
              <a:buFont typeface="Arial" panose="020B0604020202020204" pitchFamily="34" charset="0"/>
              <a:buChar char="•"/>
            </a:pPr>
            <a:r>
              <a:rPr lang="en-US" dirty="0"/>
              <a:t>https://</a:t>
            </a:r>
            <a:r>
              <a:rPr lang="en-US" dirty="0" err="1"/>
              <a:t>www.gartner.com</a:t>
            </a:r>
            <a:r>
              <a:rPr lang="en-US" dirty="0"/>
              <a:t>/</a:t>
            </a:r>
            <a:r>
              <a:rPr lang="en-US" dirty="0" err="1"/>
              <a:t>en</a:t>
            </a:r>
            <a:r>
              <a:rPr lang="en-US" dirty="0"/>
              <a:t>/newsroom/press-releases/2021-04-28-gartner-forecasts-worldwide-hyperautomation-enabling-software-market-to-reach-nearly-600-billion-by-2022</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b="1" dirty="0"/>
              <a:t>Migration time by 40% </a:t>
            </a:r>
          </a:p>
          <a:p>
            <a:pPr marL="0" indent="0">
              <a:buFont typeface="Arial" panose="020B0604020202020204" pitchFamily="34" charset="0"/>
              <a:buNone/>
            </a:pPr>
            <a:r>
              <a:rPr lang="en-US" dirty="0"/>
              <a:t>https://</a:t>
            </a:r>
            <a:r>
              <a:rPr lang="en-US" dirty="0" err="1"/>
              <a:t>www.mckinsey.com</a:t>
            </a:r>
            <a:r>
              <a:rPr lang="en-US" dirty="0"/>
              <a:t>/capabilities/</a:t>
            </a:r>
            <a:r>
              <a:rPr lang="en-US" dirty="0" err="1"/>
              <a:t>mckinsey</a:t>
            </a:r>
            <a:r>
              <a:rPr lang="en-US" dirty="0"/>
              <a:t>-digital/our-insights/in-search-of-cloud-value-can-generative-ai-transform-cloud-</a:t>
            </a:r>
            <a:r>
              <a:rPr lang="en-US" dirty="0" err="1"/>
              <a:t>roi</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Generative AI boosts output by 40%</a:t>
            </a:r>
          </a:p>
          <a:p>
            <a:endParaRPr lang="en-IN" dirty="0"/>
          </a:p>
          <a:p>
            <a:pPr marL="171450" indent="-171450">
              <a:buFont typeface="Arial" panose="020B0604020202020204" pitchFamily="34" charset="0"/>
              <a:buChar char="•"/>
            </a:pPr>
            <a:r>
              <a:rPr lang="en-IN" dirty="0"/>
              <a:t>https://</a:t>
            </a:r>
            <a:r>
              <a:rPr lang="en-IN" dirty="0" err="1"/>
              <a:t>www.hbs.edu</a:t>
            </a:r>
            <a:r>
              <a:rPr lang="en-IN" dirty="0"/>
              <a:t>/faculty/Pages/</a:t>
            </a:r>
            <a:r>
              <a:rPr lang="en-IN" dirty="0" err="1"/>
              <a:t>item.aspx?num</a:t>
            </a:r>
            <a:r>
              <a:rPr lang="en-IN" dirty="0"/>
              <a:t>=64700</a:t>
            </a:r>
          </a:p>
          <a:p>
            <a:pPr marL="171450" indent="-171450">
              <a:buFont typeface="Arial" panose="020B0604020202020204" pitchFamily="34" charset="0"/>
              <a:buChar char="•"/>
            </a:pPr>
            <a:r>
              <a:rPr lang="en-IN" dirty="0"/>
              <a:t>https://</a:t>
            </a:r>
            <a:r>
              <a:rPr lang="en-IN" dirty="0" err="1"/>
              <a:t>mitsloan.mit.edu</a:t>
            </a:r>
            <a:r>
              <a:rPr lang="en-IN" dirty="0"/>
              <a:t>/ideas-made-to-matter/how-generative-ai-can-boost-highly-skilled-workers-productivity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138312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62D51-CFA0-6AE4-912D-BC067CCBF46E}"/>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81096E40-576E-70AF-3F31-BDF602A25EE3}"/>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A3202423-D265-4072-4393-4C0DB9E6CED4}"/>
              </a:ext>
            </a:extLst>
          </p:cNvPr>
          <p:cNvSpPr>
            <a:spLocks noGrp="1"/>
          </p:cNvSpPr>
          <p:nvPr>
            <p:ph type="body" sz="quarter" idx="1"/>
          </p:nvPr>
        </p:nvSpPr>
        <p:spPr>
          <a:prstGeom prst="rect">
            <a:avLst/>
          </a:prstGeom>
        </p:spPr>
        <p:txBody>
          <a:bodyPr/>
          <a:lstStyle/>
          <a:p>
            <a:pPr>
              <a:defRPr sz="2300"/>
            </a:pPr>
            <a:endParaRPr lang="en-GB" dirty="0"/>
          </a:p>
        </p:txBody>
      </p:sp>
    </p:spTree>
    <p:extLst>
      <p:ext uri="{BB962C8B-B14F-4D97-AF65-F5344CB8AC3E}">
        <p14:creationId xmlns:p14="http://schemas.microsoft.com/office/powerpoint/2010/main" val="1947702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A3E9A-8C14-E949-A383-E3B3A74E6598}"/>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F1A07246-943D-76B6-D4A3-BB0283519CDA}"/>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ADD97423-D597-1B46-9851-5E3AFEAD6CFB}"/>
              </a:ext>
            </a:extLst>
          </p:cNvPr>
          <p:cNvSpPr>
            <a:spLocks noGrp="1"/>
          </p:cNvSpPr>
          <p:nvPr>
            <p:ph type="body" sz="quarter" idx="1"/>
          </p:nvPr>
        </p:nvSpPr>
        <p:spPr>
          <a:prstGeom prst="rect">
            <a:avLst/>
          </a:prstGeom>
        </p:spPr>
        <p:txBody>
          <a:bodyPr/>
          <a:lstStyle/>
          <a:p>
            <a:pPr>
              <a:defRPr sz="2300"/>
            </a:pPr>
            <a:endParaRPr lang="en-GB" dirty="0"/>
          </a:p>
        </p:txBody>
      </p:sp>
    </p:spTree>
    <p:extLst>
      <p:ext uri="{BB962C8B-B14F-4D97-AF65-F5344CB8AC3E}">
        <p14:creationId xmlns:p14="http://schemas.microsoft.com/office/powerpoint/2010/main" val="2534474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21518-F1A6-E112-E150-66B8B508EAE9}"/>
            </a:ext>
          </a:extLst>
        </p:cNvPr>
        <p:cNvGrpSpPr/>
        <p:nvPr/>
      </p:nvGrpSpPr>
      <p:grpSpPr>
        <a:xfrm>
          <a:off x="0" y="0"/>
          <a:ext cx="0" cy="0"/>
          <a:chOff x="0" y="0"/>
          <a:chExt cx="0" cy="0"/>
        </a:xfrm>
      </p:grpSpPr>
      <p:sp>
        <p:nvSpPr>
          <p:cNvPr id="2173" name="Shape 2173">
            <a:extLst>
              <a:ext uri="{FF2B5EF4-FFF2-40B4-BE49-F238E27FC236}">
                <a16:creationId xmlns:a16="http://schemas.microsoft.com/office/drawing/2014/main" id="{B89DA8AC-3D5C-444F-335C-788FE1754CDA}"/>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174" name="Shape 2174">
            <a:extLst>
              <a:ext uri="{FF2B5EF4-FFF2-40B4-BE49-F238E27FC236}">
                <a16:creationId xmlns:a16="http://schemas.microsoft.com/office/drawing/2014/main" id="{D11A2695-E2E9-89AD-10DE-4974779A2C9B}"/>
              </a:ext>
            </a:extLst>
          </p:cNvPr>
          <p:cNvSpPr>
            <a:spLocks noGrp="1"/>
          </p:cNvSpPr>
          <p:nvPr>
            <p:ph type="body" sz="quarter" idx="1"/>
          </p:nvPr>
        </p:nvSpPr>
        <p:spPr>
          <a:prstGeom prst="rect">
            <a:avLst/>
          </a:prstGeom>
        </p:spPr>
        <p:txBody>
          <a:bodyPr/>
          <a:lstStyle/>
          <a:p>
            <a:pPr>
              <a:defRPr sz="2300"/>
            </a:pPr>
            <a:endParaRPr lang="en-GB" dirty="0"/>
          </a:p>
        </p:txBody>
      </p:sp>
    </p:spTree>
    <p:extLst>
      <p:ext uri="{BB962C8B-B14F-4D97-AF65-F5344CB8AC3E}">
        <p14:creationId xmlns:p14="http://schemas.microsoft.com/office/powerpoint/2010/main" val="3117877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over, image 3">
    <p:spTree>
      <p:nvGrpSpPr>
        <p:cNvPr id="1" name=""/>
        <p:cNvGrpSpPr/>
        <p:nvPr/>
      </p:nvGrpSpPr>
      <p:grpSpPr>
        <a:xfrm>
          <a:off x="0" y="0"/>
          <a:ext cx="0" cy="0"/>
          <a:chOff x="0" y="0"/>
          <a:chExt cx="0" cy="0"/>
        </a:xfrm>
      </p:grpSpPr>
      <p:pic>
        <p:nvPicPr>
          <p:cNvPr id="85" name="Picture 7" descr="Picture 7"/>
          <p:cNvPicPr>
            <a:picLocks noChangeAspect="1"/>
          </p:cNvPicPr>
          <p:nvPr/>
        </p:nvPicPr>
        <p:blipFill>
          <a:blip r:embed="rId2"/>
          <a:stretch>
            <a:fillRect/>
          </a:stretch>
        </p:blipFill>
        <p:spPr>
          <a:xfrm>
            <a:off x="5227" y="456"/>
            <a:ext cx="9133547" cy="5142586"/>
          </a:xfrm>
          <a:prstGeom prst="rect">
            <a:avLst/>
          </a:prstGeom>
          <a:ln w="12700">
            <a:miter lim="400000"/>
          </a:ln>
        </p:spPr>
      </p:pic>
      <p:sp>
        <p:nvSpPr>
          <p:cNvPr id="86" name="Title Text"/>
          <p:cNvSpPr txBox="1">
            <a:spLocks noGrp="1"/>
          </p:cNvSpPr>
          <p:nvPr>
            <p:ph type="title"/>
          </p:nvPr>
        </p:nvSpPr>
        <p:spPr>
          <a:xfrm>
            <a:off x="210311" y="127000"/>
            <a:ext cx="4142234" cy="4294633"/>
          </a:xfrm>
          <a:prstGeom prst="rect">
            <a:avLst/>
          </a:prstGeom>
        </p:spPr>
        <p:txBody>
          <a:bodyPr>
            <a:normAutofit/>
          </a:bodyPr>
          <a:lstStyle>
            <a:lvl1pPr>
              <a:defRPr sz="2400">
                <a:solidFill>
                  <a:schemeClr val="accent1"/>
                </a:solidFill>
                <a:latin typeface="+mj-lt"/>
                <a:ea typeface="+mj-ea"/>
                <a:cs typeface="+mj-cs"/>
                <a:sym typeface="IBM Plex Sans Light"/>
              </a:defRPr>
            </a:lvl1pPr>
          </a:lstStyle>
          <a:p>
            <a:r>
              <a:t>Title Text</a:t>
            </a:r>
          </a:p>
        </p:txBody>
      </p:sp>
      <p:pic>
        <p:nvPicPr>
          <p:cNvPr id="87" name="Picture" descr="Pictur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3" y="4705253"/>
            <a:ext cx="521588" cy="208109"/>
          </a:xfrm>
          <a:prstGeom prst="rect">
            <a:avLst/>
          </a:prstGeom>
          <a:ln w="12700">
            <a:miter lim="400000"/>
          </a:ln>
        </p:spPr>
      </p:pic>
      <p:sp>
        <p:nvSpPr>
          <p:cNvPr id="8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182" name="Title Text"/>
          <p:cNvSpPr txBox="1">
            <a:spLocks noGrp="1"/>
          </p:cNvSpPr>
          <p:nvPr>
            <p:ph type="title"/>
          </p:nvPr>
        </p:nvSpPr>
        <p:spPr>
          <a:xfrm>
            <a:off x="177800" y="-152400"/>
            <a:ext cx="8778172" cy="4404360"/>
          </a:xfrm>
          <a:prstGeom prst="rect">
            <a:avLst/>
          </a:prstGeom>
        </p:spPr>
        <p:txBody>
          <a:bodyPr>
            <a:normAutofit/>
          </a:bodyPr>
          <a:lstStyle>
            <a:lvl1pPr>
              <a:defRPr sz="9600">
                <a:solidFill>
                  <a:schemeClr val="accent2"/>
                </a:solidFill>
                <a:latin typeface="+mj-lt"/>
                <a:ea typeface="+mj-ea"/>
                <a:cs typeface="+mj-cs"/>
                <a:sym typeface="IBM Plex Sans Light"/>
              </a:defRPr>
            </a:lvl1pPr>
          </a:lstStyle>
          <a:p>
            <a:r>
              <a:t>Title Text</a:t>
            </a:r>
          </a:p>
        </p:txBody>
      </p:sp>
      <p:sp>
        <p:nvSpPr>
          <p:cNvPr id="1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2499987" y="211932"/>
            <a:ext cx="6430919" cy="4717256"/>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616187878"/>
      </p:ext>
    </p:extLst>
  </p:cSld>
  <p:clrMapOvr>
    <a:masterClrMapping/>
  </p:clrMapOvr>
  <p:transition spd="med"/>
  <p:hf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9144000" cy="51435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25933" y="4839235"/>
            <a:ext cx="102592" cy="92333"/>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827749778"/>
      </p:ext>
    </p:extLst>
  </p:cSld>
  <p:clrMapOvr>
    <a:masterClrMapping/>
  </p:clrMapOvr>
  <p:transition spd="med"/>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13094" y="213717"/>
            <a:ext cx="8715431" cy="4717851"/>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874643815"/>
      </p:ext>
    </p:extLst>
  </p:cSld>
  <p:clrMapOvr>
    <a:masterClrMapping/>
  </p:clrMapOvr>
  <p:transition spd="med"/>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15999" y="1000125"/>
            <a:ext cx="927376" cy="928688"/>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285708" y="10001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15999" y="229552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285708" y="22955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15999" y="357187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285708" y="357187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4783309" y="100012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5855922" y="10001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4783309" y="229552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5855922" y="229552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4783309" y="3571875"/>
            <a:ext cx="927376" cy="928688"/>
          </a:xfrm>
          <a:solidFill>
            <a:srgbClr val="E0E0E0"/>
          </a:solidFill>
        </p:spPr>
        <p:txBody>
          <a:bodyPr anchor="ctr"/>
          <a:lstStyle>
            <a:lvl1pPr marL="0" marR="0" indent="0" algn="ctr" defTabSz="914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5855922" y="3571875"/>
            <a:ext cx="2140465" cy="928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45355911"/>
      </p:ext>
    </p:extLst>
  </p:cSld>
  <p:clrMapOvr>
    <a:masterClrMapping/>
  </p:clrMapOvr>
  <p:transition spd="med"/>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1715095"/>
          </a:xfrm>
        </p:spPr>
        <p:txBody>
          <a:bodyPr/>
          <a:lstStyle>
            <a:lvl1pPr>
              <a:lnSpc>
                <a:spcPct val="110000"/>
              </a:lnSpc>
              <a:defRPr sz="105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2499987" y="213718"/>
            <a:ext cx="6428538" cy="4286845"/>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21059961"/>
      </p:ext>
    </p:extLst>
  </p:cSld>
  <p:clrMapOvr>
    <a:masterClrMapping/>
  </p:clrMapOvr>
  <p:transition spd="med"/>
  <p:hf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5999"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2" y="213718"/>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3597825"/>
      </p:ext>
    </p:extLst>
  </p:cSld>
  <p:clrMapOvr>
    <a:masterClrMapping/>
  </p:clrMapOvr>
  <p:transition spd="med"/>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643"/>
          </a:xfrm>
        </p:spPr>
        <p:txBody>
          <a:bodyPr/>
          <a:lstStyle>
            <a:lvl1pPr>
              <a:lnSpc>
                <a:spcPct val="110000"/>
              </a:lnSpc>
              <a:defRPr sz="105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1612327"/>
      </p:ext>
    </p:extLst>
  </p:cSld>
  <p:clrMapOvr>
    <a:masterClrMapping/>
  </p:clrMapOvr>
  <p:transition spd="med"/>
  <p:hf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5999" y="144018"/>
            <a:ext cx="1858324" cy="1072158"/>
          </a:xfrm>
        </p:spPr>
        <p:txBody>
          <a:bodyPr/>
          <a:lstStyle>
            <a:lvl1pPr>
              <a:lnSpc>
                <a:spcPct val="90000"/>
              </a:lnSpc>
              <a:spcBef>
                <a:spcPts val="0"/>
              </a:spcBef>
              <a:defRPr sz="2400">
                <a:solidFill>
                  <a:schemeClr val="tx2"/>
                </a:solidFill>
              </a:defRPr>
            </a:lvl1pPr>
            <a:lvl2pPr>
              <a:lnSpc>
                <a:spcPct val="100000"/>
              </a:lnSpc>
              <a:spcBef>
                <a:spcPts val="0"/>
              </a:spcBef>
              <a:defRPr sz="2400">
                <a:solidFill>
                  <a:schemeClr val="tx1"/>
                </a:solidFill>
              </a:defRPr>
            </a:lvl2pPr>
            <a:lvl3pPr>
              <a:lnSpc>
                <a:spcPct val="100000"/>
              </a:lnSpc>
              <a:spcBef>
                <a:spcPts val="0"/>
              </a:spcBef>
              <a:defRPr sz="2400">
                <a:solidFill>
                  <a:schemeClr val="tx1"/>
                </a:solidFill>
              </a:defRPr>
            </a:lvl3pPr>
            <a:lvl4pPr>
              <a:lnSpc>
                <a:spcPct val="100000"/>
              </a:lnSpc>
              <a:spcBef>
                <a:spcPts val="0"/>
              </a:spcBef>
              <a:defRPr sz="2400">
                <a:solidFill>
                  <a:schemeClr val="tx1"/>
                </a:solidFill>
              </a:defRPr>
            </a:lvl4pPr>
            <a:lvl5pPr>
              <a:lnSpc>
                <a:spcPct val="100000"/>
              </a:lnSpc>
              <a:spcBef>
                <a:spcPts val="0"/>
              </a:spcBef>
              <a:defRPr sz="2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4785689" y="213718"/>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2" y="213718"/>
            <a:ext cx="1857133" cy="4286845"/>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17856" y="4801791"/>
            <a:ext cx="1858324" cy="142875"/>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952946"/>
      </p:ext>
    </p:extLst>
  </p:cSld>
  <p:clrMapOvr>
    <a:masterClrMapping/>
  </p:clrMapOvr>
  <p:transition spd="med"/>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4003" y="2313173"/>
            <a:ext cx="1295993" cy="517155"/>
          </a:xfrm>
          <a:prstGeom prst="rect">
            <a:avLst/>
          </a:prstGeom>
        </p:spPr>
      </p:pic>
    </p:spTree>
    <p:extLst>
      <p:ext uri="{BB962C8B-B14F-4D97-AF65-F5344CB8AC3E}">
        <p14:creationId xmlns:p14="http://schemas.microsoft.com/office/powerpoint/2010/main" val="174018971"/>
      </p:ext>
    </p:extLst>
  </p:cSld>
  <p:clrMapOvr>
    <a:masterClrMapping/>
  </p:clrMapOvr>
  <p:transition spd="med"/>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x">
  <p:cSld name="title, text (split background)">
    <p:spTree>
      <p:nvGrpSpPr>
        <p:cNvPr id="1" name=""/>
        <p:cNvGrpSpPr/>
        <p:nvPr/>
      </p:nvGrpSpPr>
      <p:grpSpPr>
        <a:xfrm>
          <a:off x="0" y="0"/>
          <a:ext cx="0" cy="0"/>
          <a:chOff x="0" y="0"/>
          <a:chExt cx="0" cy="0"/>
        </a:xfrm>
      </p:grpSpPr>
      <p:grpSp>
        <p:nvGrpSpPr>
          <p:cNvPr id="885" name="Group 2"/>
          <p:cNvGrpSpPr/>
          <p:nvPr/>
        </p:nvGrpSpPr>
        <p:grpSpPr>
          <a:xfrm>
            <a:off x="-109731" y="-109856"/>
            <a:ext cx="9364222" cy="5364482"/>
            <a:chOff x="0" y="0"/>
            <a:chExt cx="9364220" cy="5364480"/>
          </a:xfrm>
        </p:grpSpPr>
        <p:grpSp>
          <p:nvGrpSpPr>
            <p:cNvPr id="852" name="Group 59"/>
            <p:cNvGrpSpPr/>
            <p:nvPr/>
          </p:nvGrpSpPr>
          <p:grpSpPr>
            <a:xfrm>
              <a:off x="338965" y="0"/>
              <a:ext cx="8686732" cy="91441"/>
              <a:chOff x="0" y="0"/>
              <a:chExt cx="8686732" cy="91439"/>
            </a:xfrm>
          </p:grpSpPr>
          <p:sp>
            <p:nvSpPr>
              <p:cNvPr id="841"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42"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43"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44"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45"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46"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47"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48"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49"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50"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51"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grpSp>
        <p:grpSp>
          <p:nvGrpSpPr>
            <p:cNvPr id="864" name="Group 60"/>
            <p:cNvGrpSpPr/>
            <p:nvPr/>
          </p:nvGrpSpPr>
          <p:grpSpPr>
            <a:xfrm>
              <a:off x="338965" y="5273040"/>
              <a:ext cx="8686732" cy="91441"/>
              <a:chOff x="0" y="0"/>
              <a:chExt cx="8686732" cy="91439"/>
            </a:xfrm>
          </p:grpSpPr>
          <p:sp>
            <p:nvSpPr>
              <p:cNvPr id="853"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54"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55"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56"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57"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58"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59"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60"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61"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62"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63"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grpSp>
        <p:grpSp>
          <p:nvGrpSpPr>
            <p:cNvPr id="874" name="Group 61"/>
            <p:cNvGrpSpPr/>
            <p:nvPr/>
          </p:nvGrpSpPr>
          <p:grpSpPr>
            <a:xfrm>
              <a:off x="0" y="338074"/>
              <a:ext cx="91441" cy="4686681"/>
              <a:chOff x="0" y="0"/>
              <a:chExt cx="91439" cy="4686681"/>
            </a:xfrm>
          </p:grpSpPr>
          <p:sp>
            <p:nvSpPr>
              <p:cNvPr id="865"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66"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67"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68"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69"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70"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71"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72"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73"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grpSp>
        <p:grpSp>
          <p:nvGrpSpPr>
            <p:cNvPr id="884" name="Group 62"/>
            <p:cNvGrpSpPr/>
            <p:nvPr/>
          </p:nvGrpSpPr>
          <p:grpSpPr>
            <a:xfrm>
              <a:off x="9272780" y="338073"/>
              <a:ext cx="91441" cy="4685667"/>
              <a:chOff x="0" y="0"/>
              <a:chExt cx="91439" cy="4685665"/>
            </a:xfrm>
          </p:grpSpPr>
          <p:sp>
            <p:nvSpPr>
              <p:cNvPr id="875"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76"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77"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78"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79"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80"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81"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82"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sp>
            <p:nvSpPr>
              <p:cNvPr id="883"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sz="3600"/>
              </a:p>
            </p:txBody>
          </p:sp>
        </p:grpSp>
      </p:grpSp>
      <p:sp>
        <p:nvSpPr>
          <p:cNvPr id="886" name="Title Text"/>
          <p:cNvSpPr txBox="1">
            <a:spLocks noGrp="1"/>
          </p:cNvSpPr>
          <p:nvPr>
            <p:ph type="title"/>
          </p:nvPr>
        </p:nvSpPr>
        <p:spPr>
          <a:xfrm>
            <a:off x="210313" y="201169"/>
            <a:ext cx="4142164" cy="4294633"/>
          </a:xfrm>
          <a:prstGeom prst="rect">
            <a:avLst/>
          </a:prstGeom>
        </p:spPr>
        <p:txBody>
          <a:bodyPr>
            <a:normAutofit/>
          </a:bodyPr>
          <a:lstStyle>
            <a:lvl1pPr>
              <a:defRPr sz="2400">
                <a:latin typeface="+mj-lt"/>
                <a:ea typeface="+mj-ea"/>
                <a:cs typeface="+mj-cs"/>
                <a:sym typeface="IBM Plex Sans Light"/>
              </a:defRPr>
            </a:lvl1pPr>
          </a:lstStyle>
          <a:p>
            <a:r>
              <a:t>Title Text</a:t>
            </a:r>
          </a:p>
        </p:txBody>
      </p:sp>
      <p:sp>
        <p:nvSpPr>
          <p:cNvPr id="887" name="Black rectangle"/>
          <p:cNvSpPr/>
          <p:nvPr/>
        </p:nvSpPr>
        <p:spPr>
          <a:xfrm>
            <a:off x="4572000" y="0"/>
            <a:ext cx="4572000" cy="5143500"/>
          </a:xfrm>
          <a:prstGeom prst="rect">
            <a:avLst/>
          </a:prstGeom>
          <a:solidFill>
            <a:srgbClr val="F2F4F8"/>
          </a:solidFill>
          <a:ln w="12700">
            <a:miter lim="400000"/>
          </a:ln>
        </p:spPr>
        <p:txBody>
          <a:bodyPr tIns="91427" bIns="91427" anchor="ctr"/>
          <a:lstStyle/>
          <a:p>
            <a:pPr algn="ctr">
              <a:defRPr sz="1200">
                <a:solidFill>
                  <a:srgbClr val="000000"/>
                </a:solidFill>
              </a:defRPr>
            </a:pPr>
            <a:endParaRPr sz="1200"/>
          </a:p>
        </p:txBody>
      </p:sp>
      <p:sp>
        <p:nvSpPr>
          <p:cNvPr id="888" name="Body Level One…"/>
          <p:cNvSpPr txBox="1">
            <a:spLocks noGrp="1"/>
          </p:cNvSpPr>
          <p:nvPr>
            <p:ph type="body" sz="half" idx="1"/>
          </p:nvPr>
        </p:nvSpPr>
        <p:spPr>
          <a:xfrm>
            <a:off x="4791456" y="201169"/>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8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9610185"/>
      </p:ext>
    </p:extLst>
  </p:cSld>
  <p:clrMapOvr>
    <a:masterClrMapping/>
  </p:clrMapOvr>
  <p:transition spd="med"/>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210313" y="127000"/>
            <a:ext cx="5562535" cy="4294633"/>
          </a:xfrm>
          <a:prstGeom prst="rect">
            <a:avLst/>
          </a:prstGeom>
        </p:spPr>
        <p:txBody>
          <a:bodyPr>
            <a:normAutofit/>
          </a:bodyPr>
          <a:lstStyle>
            <a:lvl1pPr>
              <a:defRPr sz="2400">
                <a:solidFill>
                  <a:schemeClr val="accent2"/>
                </a:solidFill>
                <a:latin typeface="+mj-lt"/>
                <a:ea typeface="+mj-ea"/>
                <a:cs typeface="+mj-cs"/>
                <a:sym typeface="IBM Plex Sans Light"/>
              </a:defRPr>
            </a:lvl1p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2"/>
            <a:ext cx="9144000" cy="450056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78" tIns="34278" rIns="34278" bIns="34278" numCol="1" rtlCol="0" anchor="t" anchorCtr="0" compatLnSpc="1">
            <a:prstTxWarp prst="textNoShape">
              <a:avLst/>
            </a:prstTxWarp>
          </a:bodyPr>
          <a:lstStyle/>
          <a:p>
            <a:pPr marL="0" marR="0" indent="0" algn="l" defTabSz="342840" rtl="0" eaLnBrk="1" fontAlgn="base" latinLnBrk="0" hangingPunct="1">
              <a:lnSpc>
                <a:spcPct val="100000"/>
              </a:lnSpc>
              <a:spcBef>
                <a:spcPct val="0"/>
              </a:spcBef>
              <a:spcAft>
                <a:spcPct val="0"/>
              </a:spcAft>
              <a:buClrTx/>
              <a:buSzTx/>
              <a:buFont typeface="IBM Plex Sans Light"/>
              <a:buNone/>
              <a:tabLst/>
            </a:pPr>
            <a:endParaRPr kumimoji="0" lang="en-US" sz="525"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9"/>
            <a:ext cx="4143431" cy="1715096"/>
          </a:xfrm>
        </p:spPr>
        <p:txBody>
          <a:bodyPr/>
          <a:lstStyle>
            <a:lvl1pPr>
              <a:lnSpc>
                <a:spcPct val="100000"/>
              </a:lnSpc>
              <a:defRPr sz="3224">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16000" y="4533140"/>
            <a:ext cx="1851467" cy="428625"/>
          </a:xfrm>
        </p:spPr>
        <p:txBody>
          <a:bodyPr anchor="b"/>
          <a:lstStyle>
            <a:lvl1pPr>
              <a:lnSpc>
                <a:spcPct val="110000"/>
              </a:lnSpc>
              <a:spcBef>
                <a:spcPts val="0"/>
              </a:spcBef>
              <a:defRPr sz="1050">
                <a:solidFill>
                  <a:schemeClr val="tx1"/>
                </a:solidFill>
              </a:defRPr>
            </a:lvl1pPr>
            <a:lvl2pPr marL="95995" indent="-95995">
              <a:lnSpc>
                <a:spcPct val="110000"/>
              </a:lnSpc>
              <a:spcBef>
                <a:spcPts val="0"/>
              </a:spcBef>
              <a:defRPr sz="1050">
                <a:solidFill>
                  <a:schemeClr val="tx1"/>
                </a:solidFill>
              </a:defRPr>
            </a:lvl2pPr>
            <a:lvl3pPr marL="191990" indent="-95995">
              <a:lnSpc>
                <a:spcPct val="110000"/>
              </a:lnSpc>
              <a:spcBef>
                <a:spcPts val="0"/>
              </a:spcBef>
              <a:defRPr sz="1050">
                <a:solidFill>
                  <a:schemeClr val="tx1"/>
                </a:solidFill>
              </a:defRPr>
            </a:lvl3pPr>
            <a:lvl4pPr marL="287986" indent="-95995">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2501489" y="4531779"/>
            <a:ext cx="1851467" cy="428625"/>
          </a:xfrm>
        </p:spPr>
        <p:txBody>
          <a:bodyPr anchor="b"/>
          <a:lstStyle>
            <a:lvl1pPr>
              <a:lnSpc>
                <a:spcPct val="110000"/>
              </a:lnSpc>
              <a:spcBef>
                <a:spcPts val="0"/>
              </a:spcBef>
              <a:defRPr sz="1050">
                <a:solidFill>
                  <a:schemeClr val="tx1"/>
                </a:solidFill>
              </a:defRPr>
            </a:lvl1pPr>
            <a:lvl2pPr marL="95995" indent="-95995">
              <a:lnSpc>
                <a:spcPct val="110000"/>
              </a:lnSpc>
              <a:spcBef>
                <a:spcPts val="0"/>
              </a:spcBef>
              <a:defRPr sz="1050">
                <a:solidFill>
                  <a:schemeClr val="tx1"/>
                </a:solidFill>
              </a:defRPr>
            </a:lvl2pPr>
            <a:lvl3pPr marL="191990" indent="-95995">
              <a:lnSpc>
                <a:spcPct val="110000"/>
              </a:lnSpc>
              <a:spcBef>
                <a:spcPts val="0"/>
              </a:spcBef>
              <a:defRPr sz="1050">
                <a:solidFill>
                  <a:schemeClr val="tx1"/>
                </a:solidFill>
              </a:defRPr>
            </a:lvl3pPr>
            <a:lvl4pPr marL="287986" indent="-95995">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8353896" y="4697612"/>
            <a:ext cx="614283" cy="228600"/>
          </a:xfrm>
          <a:prstGeom prst="rect">
            <a:avLst/>
          </a:prstGeom>
        </p:spPr>
      </p:pic>
    </p:spTree>
    <p:extLst>
      <p:ext uri="{BB962C8B-B14F-4D97-AF65-F5344CB8AC3E}">
        <p14:creationId xmlns:p14="http://schemas.microsoft.com/office/powerpoint/2010/main" val="1039754763"/>
      </p:ext>
    </p:extLst>
  </p:cSld>
  <p:clrMapOvr>
    <a:masterClrMapping/>
  </p:clrMapOvr>
  <p:transition spd="med"/>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6000" y="144450"/>
            <a:ext cx="1855943" cy="572096"/>
          </a:xfrm>
        </p:spPr>
        <p:txBody>
          <a:bodyPr/>
          <a:lstStyle>
            <a:lvl1pPr>
              <a:lnSpc>
                <a:spcPct val="100000"/>
              </a:lnSpc>
              <a:defRPr sz="2400"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8826949" y="4852065"/>
            <a:ext cx="101577"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13094" y="4801589"/>
            <a:ext cx="1858324" cy="142875"/>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2499987"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defTabSz="435489">
              <a:lnSpc>
                <a:spcPct val="100000"/>
              </a:lnSpc>
              <a:spcBef>
                <a:spcPts val="0"/>
              </a:spcBef>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270236"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marL="122852" indent="-122852" defTabSz="435489">
              <a:lnSpc>
                <a:spcPct val="100000"/>
              </a:lnSpc>
              <a:spcBef>
                <a:spcPts val="0"/>
              </a:spcBef>
              <a:buFont typeface="Arial" panose="020B0604020202020204" pitchFamily="34" charset="0"/>
              <a:buChar char="•"/>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4776586"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defTabSz="435489">
              <a:lnSpc>
                <a:spcPct val="100000"/>
              </a:lnSpc>
              <a:spcBef>
                <a:spcPts val="0"/>
              </a:spcBef>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7071393"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defTabSz="435489">
              <a:lnSpc>
                <a:spcPct val="100000"/>
              </a:lnSpc>
              <a:spcBef>
                <a:spcPts val="0"/>
              </a:spcBef>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2425898"/>
      </p:ext>
    </p:extLst>
  </p:cSld>
  <p:clrMapOvr>
    <a:masterClrMapping/>
  </p:clrMapOvr>
  <p:transition spd="med"/>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6000" y="144450"/>
            <a:ext cx="1855943" cy="572096"/>
          </a:xfrm>
        </p:spPr>
        <p:txBody>
          <a:bodyPr/>
          <a:lstStyle>
            <a:lvl1pPr>
              <a:lnSpc>
                <a:spcPct val="100000"/>
              </a:lnSpc>
              <a:defRPr sz="2400"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8826949" y="4852065"/>
            <a:ext cx="101577" cy="92333"/>
          </a:xfrm>
          <a:prstGeom prst="rect">
            <a:avLst/>
          </a:prstGeom>
          <a:ln w="12700">
            <a:miter lim="400000"/>
          </a:ln>
        </p:spPr>
        <p:txBody>
          <a:bodyPr wrap="square" lIns="0" tIns="0" rIns="0" bIns="0" anchor="ctr">
            <a:spAutoFit/>
          </a:bodyPr>
          <a:lstStyle>
            <a:lvl1pPr algn="r">
              <a:defRPr sz="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13094" y="4801589"/>
            <a:ext cx="1858324" cy="142875"/>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2499987"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defTabSz="435489">
              <a:lnSpc>
                <a:spcPct val="100000"/>
              </a:lnSpc>
              <a:spcBef>
                <a:spcPts val="0"/>
              </a:spcBef>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270236"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marL="122852" indent="-122852" defTabSz="435489">
              <a:lnSpc>
                <a:spcPct val="100000"/>
              </a:lnSpc>
              <a:spcBef>
                <a:spcPts val="0"/>
              </a:spcBef>
              <a:buFont typeface="Arial" panose="020B0604020202020204" pitchFamily="34" charset="0"/>
              <a:buChar char="•"/>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4776586"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defTabSz="435489">
              <a:lnSpc>
                <a:spcPct val="100000"/>
              </a:lnSpc>
              <a:spcBef>
                <a:spcPts val="0"/>
              </a:spcBef>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7071393"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defTabSz="435489">
              <a:lnSpc>
                <a:spcPct val="100000"/>
              </a:lnSpc>
              <a:spcBef>
                <a:spcPts val="0"/>
              </a:spcBef>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89524476"/>
      </p:ext>
    </p:extLst>
  </p:cSld>
  <p:clrMapOvr>
    <a:masterClrMapping/>
  </p:clrMapOvr>
  <p:transition spd="med"/>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5 Up Page">
    <p:spTree>
      <p:nvGrpSpPr>
        <p:cNvPr id="1" name=""/>
        <p:cNvGrpSpPr/>
        <p:nvPr/>
      </p:nvGrpSpPr>
      <p:grpSpPr>
        <a:xfrm>
          <a:off x="0" y="0"/>
          <a:ext cx="0" cy="0"/>
          <a:chOff x="0" y="0"/>
          <a:chExt cx="0" cy="0"/>
        </a:xfrm>
      </p:grpSpPr>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8825933"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2" name="Rectangle 1">
            <a:extLst>
              <a:ext uri="{FF2B5EF4-FFF2-40B4-BE49-F238E27FC236}">
                <a16:creationId xmlns:a16="http://schemas.microsoft.com/office/drawing/2014/main" id="{9902F5B7-9038-3AE2-621E-A2E9A1929D4A}"/>
              </a:ext>
            </a:extLst>
          </p:cNvPr>
          <p:cNvSpPr/>
          <p:nvPr userDrawn="1"/>
        </p:nvSpPr>
        <p:spPr bwMode="auto">
          <a:xfrm>
            <a:off x="2383" y="0"/>
            <a:ext cx="2281034" cy="5143500"/>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t" anchorCtr="0" compatLnSpc="1">
            <a:prstTxWarp prst="textNoShape">
              <a:avLst/>
            </a:prstTxWarp>
          </a:bodyPr>
          <a:lstStyle/>
          <a:p>
            <a:pPr defTabSz="914355" fontAlgn="base">
              <a:spcBef>
                <a:spcPct val="0"/>
              </a:spcBef>
              <a:spcAft>
                <a:spcPct val="0"/>
              </a:spcAft>
            </a:pPr>
            <a:endParaRPr lang="en-US" sz="1400">
              <a:solidFill>
                <a:schemeClr val="bg1"/>
              </a:solidFill>
            </a:endParaRPr>
          </a:p>
        </p:txBody>
      </p:sp>
      <p:sp>
        <p:nvSpPr>
          <p:cNvPr id="10" name="Title 1">
            <a:extLst>
              <a:ext uri="{FF2B5EF4-FFF2-40B4-BE49-F238E27FC236}">
                <a16:creationId xmlns:a16="http://schemas.microsoft.com/office/drawing/2014/main" id="{1FD827BE-EA87-DFAE-FDBD-9E1CD3C7E96E}"/>
              </a:ext>
            </a:extLst>
          </p:cNvPr>
          <p:cNvSpPr>
            <a:spLocks noGrp="1"/>
          </p:cNvSpPr>
          <p:nvPr>
            <p:ph type="title"/>
          </p:nvPr>
        </p:nvSpPr>
        <p:spPr>
          <a:xfrm>
            <a:off x="216668" y="127241"/>
            <a:ext cx="1854750" cy="2098110"/>
          </a:xfrm>
        </p:spPr>
        <p:txBody>
          <a:bodyPr/>
          <a:lstStyle>
            <a:lvl1pPr>
              <a:lnSpc>
                <a:spcPct val="100000"/>
              </a:lnSpc>
              <a:defRPr sz="2400">
                <a:solidFill>
                  <a:srgbClr val="002C9C"/>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2B2881C6-3CAF-6959-BF24-18D8BEC048A8}"/>
              </a:ext>
              <a:ext uri="{C183D7F6-B498-43B3-948B-1728B52AA6E4}">
                <adec:decorative xmlns:adec="http://schemas.microsoft.com/office/drawing/2017/decorative" val="0"/>
              </a:ext>
            </a:extLst>
          </p:cNvPr>
          <p:cNvCxnSpPr/>
          <p:nvPr userDrawn="1"/>
        </p:nvCxnSpPr>
        <p:spPr bwMode="auto">
          <a:xfrm>
            <a:off x="4570262" y="495259"/>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1" name="Text Placeholder 6">
            <a:extLst>
              <a:ext uri="{FF2B5EF4-FFF2-40B4-BE49-F238E27FC236}">
                <a16:creationId xmlns:a16="http://schemas.microsoft.com/office/drawing/2014/main" id="{F49FA4B0-86AD-C056-C032-50FDACDFA5A5}"/>
              </a:ext>
            </a:extLst>
          </p:cNvPr>
          <p:cNvSpPr>
            <a:spLocks noGrp="1"/>
          </p:cNvSpPr>
          <p:nvPr>
            <p:ph type="body" sz="quarter" idx="12"/>
          </p:nvPr>
        </p:nvSpPr>
        <p:spPr>
          <a:xfrm>
            <a:off x="4785689" y="498688"/>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416F1F47-0DD0-0B3E-8A49-32585B07ECBA}"/>
              </a:ext>
              <a:ext uri="{C183D7F6-B498-43B3-948B-1728B52AA6E4}">
                <adec:decorative xmlns:adec="http://schemas.microsoft.com/office/drawing/2017/decorative" val="0"/>
              </a:ext>
            </a:extLst>
          </p:cNvPr>
          <p:cNvCxnSpPr/>
          <p:nvPr userDrawn="1"/>
        </p:nvCxnSpPr>
        <p:spPr bwMode="auto">
          <a:xfrm>
            <a:off x="6857107" y="49637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 Placeholder 6">
            <a:extLst>
              <a:ext uri="{FF2B5EF4-FFF2-40B4-BE49-F238E27FC236}">
                <a16:creationId xmlns:a16="http://schemas.microsoft.com/office/drawing/2014/main" id="{BBCCA050-87AB-179A-7102-338B75DB68D0}"/>
              </a:ext>
            </a:extLst>
          </p:cNvPr>
          <p:cNvSpPr>
            <a:spLocks noGrp="1"/>
          </p:cNvSpPr>
          <p:nvPr>
            <p:ph type="body" sz="quarter" idx="13"/>
          </p:nvPr>
        </p:nvSpPr>
        <p:spPr>
          <a:xfrm>
            <a:off x="7072582" y="498688"/>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4" name="Straight Connector 23" descr="Horizontal row divider">
            <a:extLst>
              <a:ext uri="{FF2B5EF4-FFF2-40B4-BE49-F238E27FC236}">
                <a16:creationId xmlns:a16="http://schemas.microsoft.com/office/drawing/2014/main" id="{9BD949E4-2A1E-71BE-E473-F79772FE7ADF}"/>
              </a:ext>
              <a:ext uri="{C183D7F6-B498-43B3-948B-1728B52AA6E4}">
                <adec:decorative xmlns:adec="http://schemas.microsoft.com/office/drawing/2017/decorative" val="0"/>
              </a:ext>
            </a:extLst>
          </p:cNvPr>
          <p:cNvCxnSpPr>
            <a:cxnSpLocks/>
          </p:cNvCxnSpPr>
          <p:nvPr userDrawn="1"/>
        </p:nvCxnSpPr>
        <p:spPr bwMode="auto">
          <a:xfrm>
            <a:off x="2283417" y="2568661"/>
            <a:ext cx="664748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Text Placeholder 6">
            <a:extLst>
              <a:ext uri="{FF2B5EF4-FFF2-40B4-BE49-F238E27FC236}">
                <a16:creationId xmlns:a16="http://schemas.microsoft.com/office/drawing/2014/main" id="{16D98C57-C200-1851-2682-7104ABDED347}"/>
              </a:ext>
            </a:extLst>
          </p:cNvPr>
          <p:cNvSpPr>
            <a:spLocks noGrp="1"/>
          </p:cNvSpPr>
          <p:nvPr>
            <p:ph type="body" sz="quarter" idx="16"/>
          </p:nvPr>
        </p:nvSpPr>
        <p:spPr>
          <a:xfrm>
            <a:off x="215999" y="2782402"/>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6" name="Straight Connector 25" descr="Vertical column divider">
            <a:extLst>
              <a:ext uri="{FF2B5EF4-FFF2-40B4-BE49-F238E27FC236}">
                <a16:creationId xmlns:a16="http://schemas.microsoft.com/office/drawing/2014/main" id="{2F6D9E97-CB1C-B1BC-F5E4-E7CCD2587545}"/>
              </a:ext>
              <a:ext uri="{C183D7F6-B498-43B3-948B-1728B52AA6E4}">
                <adec:decorative xmlns:adec="http://schemas.microsoft.com/office/drawing/2017/decorative" val="0"/>
              </a:ext>
            </a:extLst>
          </p:cNvPr>
          <p:cNvCxnSpPr>
            <a:cxnSpLocks/>
          </p:cNvCxnSpPr>
          <p:nvPr userDrawn="1"/>
        </p:nvCxnSpPr>
        <p:spPr bwMode="auto">
          <a:xfrm>
            <a:off x="2285702" y="495259"/>
            <a:ext cx="0" cy="428796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7" name="Text Placeholder 6">
            <a:extLst>
              <a:ext uri="{FF2B5EF4-FFF2-40B4-BE49-F238E27FC236}">
                <a16:creationId xmlns:a16="http://schemas.microsoft.com/office/drawing/2014/main" id="{A35A6C80-EFB3-E7D6-297C-393C0C615D87}"/>
              </a:ext>
            </a:extLst>
          </p:cNvPr>
          <p:cNvSpPr>
            <a:spLocks noGrp="1"/>
          </p:cNvSpPr>
          <p:nvPr>
            <p:ph type="body" sz="quarter" idx="17"/>
          </p:nvPr>
        </p:nvSpPr>
        <p:spPr>
          <a:xfrm>
            <a:off x="2499987" y="2782974"/>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8" name="Text Placeholder 6">
            <a:extLst>
              <a:ext uri="{FF2B5EF4-FFF2-40B4-BE49-F238E27FC236}">
                <a16:creationId xmlns:a16="http://schemas.microsoft.com/office/drawing/2014/main" id="{6B03CECD-6CFE-D127-66AB-5759098FDADD}"/>
              </a:ext>
            </a:extLst>
          </p:cNvPr>
          <p:cNvSpPr>
            <a:spLocks noGrp="1"/>
          </p:cNvSpPr>
          <p:nvPr>
            <p:ph type="body" sz="quarter" idx="14"/>
          </p:nvPr>
        </p:nvSpPr>
        <p:spPr>
          <a:xfrm>
            <a:off x="4785689" y="2782974"/>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9" name="Text Placeholder 6">
            <a:extLst>
              <a:ext uri="{FF2B5EF4-FFF2-40B4-BE49-F238E27FC236}">
                <a16:creationId xmlns:a16="http://schemas.microsoft.com/office/drawing/2014/main" id="{A49CCE1A-4A12-80D5-5294-BF52D0429039}"/>
              </a:ext>
            </a:extLst>
          </p:cNvPr>
          <p:cNvSpPr>
            <a:spLocks noGrp="1"/>
          </p:cNvSpPr>
          <p:nvPr>
            <p:ph type="body" sz="quarter" idx="15"/>
          </p:nvPr>
        </p:nvSpPr>
        <p:spPr>
          <a:xfrm>
            <a:off x="7072582" y="2782974"/>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6">
            <a:extLst>
              <a:ext uri="{FF2B5EF4-FFF2-40B4-BE49-F238E27FC236}">
                <a16:creationId xmlns:a16="http://schemas.microsoft.com/office/drawing/2014/main" id="{2394D83F-F170-53A3-9FBD-A53DCEFEDF59}"/>
              </a:ext>
            </a:extLst>
          </p:cNvPr>
          <p:cNvSpPr>
            <a:spLocks noGrp="1"/>
          </p:cNvSpPr>
          <p:nvPr>
            <p:ph type="body" sz="quarter" idx="18"/>
          </p:nvPr>
        </p:nvSpPr>
        <p:spPr>
          <a:xfrm>
            <a:off x="2469666" y="498688"/>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2369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5">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198149"/>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5477" y="157736"/>
            <a:ext cx="6427347" cy="3071813"/>
          </a:xfrm>
        </p:spPr>
        <p:txBody>
          <a:bodyPr/>
          <a:lstStyle>
            <a:lvl1pPr>
              <a:defRPr sz="6449" b="0" i="0">
                <a:solidFill>
                  <a:schemeClr val="tx2"/>
                </a:solidFill>
                <a:latin typeface="IBM Plex Sans ExtLt" panose="020B03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8825934" y="4852067"/>
            <a:ext cx="102593" cy="92333"/>
          </a:xfrm>
          <a:prstGeom prst="rect">
            <a:avLst/>
          </a:prstGeom>
          <a:ln w="12700">
            <a:miter lim="400000"/>
          </a:ln>
        </p:spPr>
        <p:txBody>
          <a:bodyPr wrap="squar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13095" y="4801590"/>
            <a:ext cx="1858324" cy="142875"/>
          </a:xfrm>
        </p:spPr>
        <p:txBody>
          <a:bodyPr/>
          <a:lstStyle/>
          <a:p>
            <a:endParaRPr lang="en-US"/>
          </a:p>
        </p:txBody>
      </p:sp>
    </p:spTree>
    <p:extLst>
      <p:ext uri="{BB962C8B-B14F-4D97-AF65-F5344CB8AC3E}">
        <p14:creationId xmlns:p14="http://schemas.microsoft.com/office/powerpoint/2010/main" val="3484855473"/>
      </p:ext>
    </p:extLst>
  </p:cSld>
  <p:clrMapOvr>
    <a:masterClrMapping/>
  </p:clrMapOvr>
  <p:transition spd="med"/>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90" y="213719"/>
            <a:ext cx="4142836" cy="471547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6001" y="572644"/>
            <a:ext cx="3786885" cy="3501629"/>
          </a:xfrm>
        </p:spPr>
        <p:txBody>
          <a:bodyPr/>
          <a:lstStyle>
            <a:lvl1pPr>
              <a:lnSpc>
                <a:spcPct val="100000"/>
              </a:lnSpc>
              <a:defRPr sz="3224">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6001" y="216027"/>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16667" y="4697612"/>
            <a:ext cx="614283" cy="228600"/>
          </a:xfrm>
          <a:prstGeom prst="rect">
            <a:avLst/>
          </a:prstGeom>
        </p:spPr>
      </p:pic>
    </p:spTree>
    <p:extLst>
      <p:ext uri="{BB962C8B-B14F-4D97-AF65-F5344CB8AC3E}">
        <p14:creationId xmlns:p14="http://schemas.microsoft.com/office/powerpoint/2010/main" val="2888368760"/>
      </p:ext>
    </p:extLst>
  </p:cSld>
  <p:clrMapOvr>
    <a:masterClrMapping/>
  </p:clrMapOvr>
  <p:transition spd="med"/>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6000" y="144450"/>
            <a:ext cx="1855943" cy="572096"/>
          </a:xfrm>
        </p:spPr>
        <p:txBody>
          <a:bodyPr/>
          <a:lstStyle>
            <a:lvl1pPr>
              <a:lnSpc>
                <a:spcPct val="100000"/>
              </a:lnSpc>
              <a:defRPr sz="2400"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8829138" y="4852065"/>
            <a:ext cx="99387"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Light" panose="020B0403050203000203" pitchFamily="34" charset="0"/>
                <a:ea typeface="+mn-ea"/>
                <a:cs typeface="+mn-cs"/>
                <a:sym typeface="IBM Plex Sans"/>
              </a:defRPr>
            </a:lvl1pPr>
          </a:lstStyle>
          <a:p>
            <a:pPr defTabSz="686017" hangingPunct="1"/>
            <a:fld id="{86CB4B4D-7CA3-9044-876B-883B54F8677D}" type="slidenum">
              <a:rPr lang="en-US" kern="1200" smtClean="0">
                <a:solidFill>
                  <a:srgbClr val="000000"/>
                </a:solidFill>
              </a:rPr>
              <a:pPr defTabSz="686017" hangingPunct="1"/>
              <a:t>‹#›</a:t>
            </a:fld>
            <a:endParaRPr lang="en-US" kern="1200">
              <a:solidFill>
                <a:srgbClr val="000000"/>
              </a:solidFill>
            </a:endParaRP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13094" y="4801589"/>
            <a:ext cx="1858324" cy="142875"/>
          </a:xfrm>
        </p:spPr>
        <p:txBody>
          <a:bodyPr/>
          <a:lstStyle>
            <a:lvl1pPr>
              <a:defRPr b="0" i="0">
                <a:latin typeface="IBM Plex Sans Light" panose="020B0403050203000203" pitchFamily="34" charset="0"/>
              </a:defRPr>
            </a:lvl1pPr>
          </a:lstStyle>
          <a:p>
            <a:pPr defTabSz="686017" hangingPunct="1"/>
            <a:endParaRPr lang="en-US" kern="1200">
              <a:solidFill>
                <a:srgbClr val="000000"/>
              </a:solidFill>
              <a:ea typeface="+mn-ea"/>
              <a:cs typeface="+mn-cs"/>
            </a:endParaRPr>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2499987"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defTabSz="435489">
              <a:lnSpc>
                <a:spcPct val="100000"/>
              </a:lnSpc>
              <a:spcBef>
                <a:spcPts val="0"/>
              </a:spcBef>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270236"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marL="122852" indent="-122852" defTabSz="435489">
              <a:lnSpc>
                <a:spcPct val="100000"/>
              </a:lnSpc>
              <a:spcBef>
                <a:spcPts val="0"/>
              </a:spcBef>
              <a:buFont typeface="Arial" panose="020B0604020202020204" pitchFamily="34" charset="0"/>
              <a:buChar char="•"/>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4776586"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defTabSz="435489">
              <a:lnSpc>
                <a:spcPct val="100000"/>
              </a:lnSpc>
              <a:spcBef>
                <a:spcPts val="0"/>
              </a:spcBef>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7071393" y="1285875"/>
            <a:ext cx="1861229" cy="3214688"/>
          </a:xfrm>
          <a:prstGeom prst="rect">
            <a:avLst/>
          </a:prstGeom>
        </p:spPr>
        <p:txBody>
          <a:bodyPr/>
          <a:lstStyle>
            <a:lvl1pPr defTabSz="435489">
              <a:lnSpc>
                <a:spcPct val="100000"/>
              </a:lnSpc>
              <a:spcBef>
                <a:spcPts val="0"/>
              </a:spcBef>
              <a:defRPr sz="1350" b="0" i="0">
                <a:solidFill>
                  <a:schemeClr val="tx1"/>
                </a:solidFill>
                <a:latin typeface="IBM Plex Sans Light" panose="020B0403050203000203" pitchFamily="34" charset="0"/>
              </a:defRPr>
            </a:lvl1pPr>
            <a:lvl2pPr defTabSz="435489">
              <a:lnSpc>
                <a:spcPct val="100000"/>
              </a:lnSpc>
              <a:spcBef>
                <a:spcPts val="0"/>
              </a:spcBef>
              <a:defRPr sz="1350" b="0" i="0">
                <a:solidFill>
                  <a:schemeClr val="tx1"/>
                </a:solidFill>
                <a:latin typeface="IBM Plex Sans Light" panose="020B0403050203000203" pitchFamily="34" charset="0"/>
              </a:defRPr>
            </a:lvl2pPr>
            <a:lvl3pPr defTabSz="435489">
              <a:lnSpc>
                <a:spcPct val="100000"/>
              </a:lnSpc>
              <a:spcBef>
                <a:spcPts val="0"/>
              </a:spcBef>
              <a:defRPr sz="1350" b="0" i="0">
                <a:solidFill>
                  <a:schemeClr val="tx1"/>
                </a:solidFill>
                <a:latin typeface="IBM Plex Sans Light" panose="020B0403050203000203" pitchFamily="34" charset="0"/>
              </a:defRPr>
            </a:lvl3pPr>
            <a:lvl4pPr defTabSz="435489">
              <a:lnSpc>
                <a:spcPct val="100000"/>
              </a:lnSpc>
              <a:spcBef>
                <a:spcPts val="0"/>
              </a:spcBef>
              <a:defRPr sz="1350" b="0" i="0">
                <a:solidFill>
                  <a:schemeClr val="tx1"/>
                </a:solidFill>
                <a:latin typeface="IBM Plex Sans Light" panose="020B0403050203000203" pitchFamily="34" charset="0"/>
              </a:defRPr>
            </a:lvl4pPr>
            <a:lvl5pPr defTabSz="43548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88767611"/>
      </p:ext>
    </p:extLst>
  </p:cSld>
  <p:clrMapOvr>
    <a:masterClrMapping/>
  </p:clrMapOvr>
  <p:transition spd="med"/>
  <p:hf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9144000" cy="4500563"/>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2358033"/>
          </a:xfrm>
        </p:spPr>
        <p:txBody>
          <a:bodyPr/>
          <a:lstStyle>
            <a:lvl1pPr>
              <a:lnSpc>
                <a:spcPct val="100000"/>
              </a:lnSpc>
              <a:defRPr sz="3224">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2501487" y="453177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8353894" y="4697612"/>
            <a:ext cx="614282" cy="228600"/>
          </a:xfrm>
          <a:prstGeom prst="rect">
            <a:avLst/>
          </a:prstGeom>
        </p:spPr>
      </p:pic>
    </p:spTree>
    <p:extLst>
      <p:ext uri="{BB962C8B-B14F-4D97-AF65-F5344CB8AC3E}">
        <p14:creationId xmlns:p14="http://schemas.microsoft.com/office/powerpoint/2010/main" val="2375675715"/>
      </p:ext>
    </p:extLst>
  </p:cSld>
  <p:clrMapOvr>
    <a:masterClrMapping/>
  </p:clrMapOvr>
  <p:transition spd="med"/>
  <p:hf sldNum="0"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9144000" cy="450056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indent="0" algn="l" defTabSz="342832" rtl="0" eaLnBrk="1" fontAlgn="base" latinLnBrk="0" hangingPunct="1">
              <a:lnSpc>
                <a:spcPct val="100000"/>
              </a:lnSpc>
              <a:spcBef>
                <a:spcPct val="0"/>
              </a:spcBef>
              <a:spcAft>
                <a:spcPct val="0"/>
              </a:spcAft>
              <a:buClrTx/>
              <a:buSzTx/>
              <a:buFont typeface="IBM Plex Sans Light"/>
              <a:buNone/>
              <a:tabLst/>
            </a:pPr>
            <a:endParaRPr kumimoji="0" lang="en-US" sz="525"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8"/>
            <a:ext cx="4143431" cy="1715096"/>
          </a:xfrm>
        </p:spPr>
        <p:txBody>
          <a:bodyPr/>
          <a:lstStyle>
            <a:lvl1pPr>
              <a:lnSpc>
                <a:spcPct val="100000"/>
              </a:lnSpc>
              <a:defRPr sz="3224">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2501487" y="4531778"/>
            <a:ext cx="1851467" cy="428625"/>
          </a:xfrm>
        </p:spPr>
        <p:txBody>
          <a:bodyPr anchor="b"/>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8353894" y="4697612"/>
            <a:ext cx="614282" cy="228600"/>
          </a:xfrm>
          <a:prstGeom prst="rect">
            <a:avLst/>
          </a:prstGeom>
        </p:spPr>
      </p:pic>
    </p:spTree>
    <p:extLst>
      <p:ext uri="{BB962C8B-B14F-4D97-AF65-F5344CB8AC3E}">
        <p14:creationId xmlns:p14="http://schemas.microsoft.com/office/powerpoint/2010/main" val="3159076739"/>
      </p:ext>
    </p:extLst>
  </p:cSld>
  <p:clrMapOvr>
    <a:masterClrMapping/>
  </p:clrMapOvr>
  <p:transition spd="med"/>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sp>
        <p:nvSpPr>
          <p:cNvPr id="198" name="Title Text"/>
          <p:cNvSpPr txBox="1">
            <a:spLocks noGrp="1"/>
          </p:cNvSpPr>
          <p:nvPr>
            <p:ph type="title"/>
          </p:nvPr>
        </p:nvSpPr>
        <p:spPr>
          <a:xfrm>
            <a:off x="210311" y="127000"/>
            <a:ext cx="4142234" cy="4294633"/>
          </a:xfrm>
          <a:prstGeom prst="rect">
            <a:avLst/>
          </a:prstGeom>
        </p:spPr>
        <p:txBody>
          <a:bodyPr>
            <a:normAutofit/>
          </a:bodyPr>
          <a:lstStyle/>
          <a:p>
            <a:r>
              <a:t>Title Text</a:t>
            </a:r>
          </a:p>
        </p:txBody>
      </p:sp>
      <p:sp>
        <p:nvSpPr>
          <p:cNvPr id="199" name="Body Level One…"/>
          <p:cNvSpPr txBox="1">
            <a:spLocks noGrp="1"/>
          </p:cNvSpPr>
          <p:nvPr>
            <p:ph type="body" sz="half" idx="1"/>
          </p:nvPr>
        </p:nvSpPr>
        <p:spPr>
          <a:xfrm>
            <a:off x="4791455" y="1884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8"/>
            <a:ext cx="4143431" cy="1715096"/>
          </a:xfrm>
        </p:spPr>
        <p:txBody>
          <a:bodyPr/>
          <a:lstStyle>
            <a:lvl1pPr>
              <a:lnSpc>
                <a:spcPct val="100000"/>
              </a:lnSpc>
              <a:defRPr sz="3224"/>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8353894" y="4697612"/>
            <a:ext cx="614282" cy="228600"/>
          </a:xfrm>
          <a:prstGeom prst="rect">
            <a:avLst/>
          </a:prstGeom>
        </p:spPr>
      </p:pic>
    </p:spTree>
    <p:extLst>
      <p:ext uri="{BB962C8B-B14F-4D97-AF65-F5344CB8AC3E}">
        <p14:creationId xmlns:p14="http://schemas.microsoft.com/office/powerpoint/2010/main" val="3810378878"/>
      </p:ext>
    </p:extLst>
  </p:cSld>
  <p:clrMapOvr>
    <a:masterClrMapping/>
  </p:clrMapOvr>
  <p:transition spd="med"/>
  <p:hf sldNum="0"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6"/>
          </a:xfrm>
        </p:spPr>
        <p:txBody>
          <a:bodyPr/>
          <a:lstStyle>
            <a:lvl1pPr>
              <a:lnSpc>
                <a:spcPct val="100000"/>
              </a:lnSpc>
              <a:defRPr sz="3224">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15999" y="4673727"/>
            <a:ext cx="4143431" cy="285750"/>
          </a:xfrm>
        </p:spPr>
        <p:txBody>
          <a:bodyPr anchor="b"/>
          <a:lstStyle>
            <a:lvl1pPr>
              <a:lnSpc>
                <a:spcPct val="110000"/>
              </a:lnSpc>
              <a:spcBef>
                <a:spcPts val="0"/>
              </a:spcBef>
              <a:defRPr sz="105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8353894" y="4697612"/>
            <a:ext cx="614282" cy="228600"/>
          </a:xfrm>
          <a:prstGeom prst="rect">
            <a:avLst/>
          </a:prstGeom>
        </p:spPr>
      </p:pic>
    </p:spTree>
    <p:extLst>
      <p:ext uri="{BB962C8B-B14F-4D97-AF65-F5344CB8AC3E}">
        <p14:creationId xmlns:p14="http://schemas.microsoft.com/office/powerpoint/2010/main" val="387991609"/>
      </p:ext>
    </p:extLst>
  </p:cSld>
  <p:clrMapOvr>
    <a:masterClrMapping/>
  </p:clrMapOvr>
  <p:transition spd="med"/>
  <p:hf sldNum="0"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144018"/>
            <a:ext cx="3787409" cy="3929658"/>
          </a:xfrm>
        </p:spPr>
        <p:txBody>
          <a:bodyPr/>
          <a:lstStyle>
            <a:lvl1pPr>
              <a:lnSpc>
                <a:spcPct val="100000"/>
              </a:lnSpc>
              <a:defRPr sz="3224">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90" y="213717"/>
            <a:ext cx="4142836" cy="4715471"/>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16667" y="4697612"/>
            <a:ext cx="614282" cy="228600"/>
          </a:xfrm>
          <a:prstGeom prst="rect">
            <a:avLst/>
          </a:prstGeom>
        </p:spPr>
      </p:pic>
    </p:spTree>
    <p:extLst>
      <p:ext uri="{BB962C8B-B14F-4D97-AF65-F5344CB8AC3E}">
        <p14:creationId xmlns:p14="http://schemas.microsoft.com/office/powerpoint/2010/main" val="1244625549"/>
      </p:ext>
    </p:extLst>
  </p:cSld>
  <p:clrMapOvr>
    <a:masterClrMapping/>
  </p:clrMapOvr>
  <p:transition spd="med"/>
  <p:hf sldNum="0"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5999" y="216027"/>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572643"/>
            <a:ext cx="3786885" cy="3501629"/>
          </a:xfrm>
        </p:spPr>
        <p:txBody>
          <a:bodyPr/>
          <a:lstStyle>
            <a:lvl1pPr>
              <a:lnSpc>
                <a:spcPct val="100000"/>
              </a:lnSpc>
              <a:defRPr sz="3224">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90" y="213717"/>
            <a:ext cx="4142836" cy="4715471"/>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16667" y="4697612"/>
            <a:ext cx="614282" cy="228600"/>
          </a:xfrm>
          <a:prstGeom prst="rect">
            <a:avLst/>
          </a:prstGeom>
        </p:spPr>
      </p:pic>
    </p:spTree>
    <p:extLst>
      <p:ext uri="{BB962C8B-B14F-4D97-AF65-F5344CB8AC3E}">
        <p14:creationId xmlns:p14="http://schemas.microsoft.com/office/powerpoint/2010/main" val="354733195"/>
      </p:ext>
    </p:extLst>
  </p:cSld>
  <p:clrMapOvr>
    <a:masterClrMapping/>
  </p:clrMapOvr>
  <p:transition spd="med"/>
  <p:hf sldNum="0"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6000" y="144018"/>
            <a:ext cx="1858324" cy="1715096"/>
          </a:xfrm>
        </p:spPr>
        <p:txBody>
          <a:bodyPr/>
          <a:lstStyle>
            <a:lvl1pPr>
              <a:lnSpc>
                <a:spcPct val="100000"/>
              </a:lnSpc>
              <a:defRPr sz="23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4785689" y="213718"/>
            <a:ext cx="1857134" cy="4286846"/>
          </a:xfrm>
        </p:spPr>
        <p:txBody>
          <a:bodyPr/>
          <a:lstStyle>
            <a:lvl1pPr defTabSz="435396">
              <a:spcBef>
                <a:spcPts val="0"/>
              </a:spcBef>
              <a:defRPr>
                <a:solidFill>
                  <a:schemeClr val="tx1"/>
                </a:solidFill>
              </a:defRPr>
            </a:lvl1pPr>
            <a:lvl2pPr defTabSz="435396">
              <a:spcBef>
                <a:spcPts val="0"/>
              </a:spcBef>
              <a:defRPr>
                <a:solidFill>
                  <a:schemeClr val="tx1"/>
                </a:solidFill>
              </a:defRPr>
            </a:lvl2pPr>
            <a:lvl3pPr defTabSz="435396">
              <a:spcBef>
                <a:spcPts val="0"/>
              </a:spcBef>
              <a:defRPr>
                <a:solidFill>
                  <a:schemeClr val="tx1"/>
                </a:solidFill>
              </a:defRPr>
            </a:lvl3pPr>
            <a:lvl4pPr defTabSz="435396">
              <a:spcBef>
                <a:spcPts val="0"/>
              </a:spcBef>
              <a:defRPr>
                <a:solidFill>
                  <a:schemeClr val="tx1"/>
                </a:solidFill>
              </a:defRPr>
            </a:lvl4pPr>
            <a:lvl5pPr defTabSz="43539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7072582" y="213718"/>
            <a:ext cx="1855943" cy="4286846"/>
          </a:xfrm>
        </p:spPr>
        <p:txBody>
          <a:bodyPr/>
          <a:lstStyle>
            <a:lvl1pPr defTabSz="435396">
              <a:spcBef>
                <a:spcPts val="0"/>
              </a:spcBef>
              <a:defRPr>
                <a:solidFill>
                  <a:schemeClr val="tx1"/>
                </a:solidFill>
              </a:defRPr>
            </a:lvl1pPr>
            <a:lvl2pPr defTabSz="435396">
              <a:spcBef>
                <a:spcPts val="0"/>
              </a:spcBef>
              <a:defRPr>
                <a:solidFill>
                  <a:schemeClr val="tx1"/>
                </a:solidFill>
              </a:defRPr>
            </a:lvl2pPr>
            <a:lvl3pPr defTabSz="435396">
              <a:spcBef>
                <a:spcPts val="0"/>
              </a:spcBef>
              <a:defRPr>
                <a:solidFill>
                  <a:schemeClr val="tx1"/>
                </a:solidFill>
              </a:defRPr>
            </a:lvl3pPr>
            <a:lvl4pPr defTabSz="435396">
              <a:spcBef>
                <a:spcPts val="0"/>
              </a:spcBef>
              <a:defRPr>
                <a:solidFill>
                  <a:schemeClr val="tx1"/>
                </a:solidFill>
              </a:defRPr>
            </a:lvl4pPr>
            <a:lvl5pPr defTabSz="43539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96003695"/>
      </p:ext>
    </p:extLst>
  </p:cSld>
  <p:clrMapOvr>
    <a:masterClrMapping/>
  </p:clrMapOvr>
  <p:transition spd="med"/>
  <p:hf sldNum="0"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072158"/>
          </a:xfrm>
        </p:spPr>
        <p:txBody>
          <a:bodyPr rIns="457200"/>
          <a:lstStyle>
            <a:lvl1pPr>
              <a:lnSpc>
                <a:spcPct val="100000"/>
              </a:lnSpc>
              <a:defRPr sz="2399">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1974989"/>
      </p:ext>
    </p:extLst>
  </p:cSld>
  <p:clrMapOvr>
    <a:masterClrMapping/>
  </p:clrMapOvr>
  <p:transition spd="med"/>
  <p:hf sldNum="0"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5475" y="157734"/>
            <a:ext cx="6427348" cy="3071813"/>
          </a:xfrm>
        </p:spPr>
        <p:txBody>
          <a:bodyPr/>
          <a:lstStyle>
            <a:lvl1pPr>
              <a:defRPr sz="6449"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90120975"/>
      </p:ext>
    </p:extLst>
  </p:cSld>
  <p:clrMapOvr>
    <a:masterClrMapping/>
  </p:clrMapOvr>
  <p:transition spd="med"/>
  <p:hf sldNum="0"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3715457" cy="1072158"/>
          </a:xfrm>
        </p:spPr>
        <p:txBody>
          <a:bodyPr/>
          <a:lstStyle>
            <a:lvl1pPr>
              <a:lnSpc>
                <a:spcPct val="100000"/>
              </a:lnSpc>
              <a:defRPr sz="2399">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4787096" y="168021"/>
            <a:ext cx="4140239" cy="3215283"/>
          </a:xfrm>
        </p:spPr>
        <p:txBody>
          <a:bodyPr/>
          <a:lstStyle>
            <a:lvl1pPr>
              <a:lnSpc>
                <a:spcPct val="100000"/>
              </a:lnSpc>
              <a:spcBef>
                <a:spcPts val="0"/>
              </a:spcBef>
              <a:defRPr sz="2399">
                <a:solidFill>
                  <a:schemeClr val="tx2"/>
                </a:solidFill>
              </a:defRPr>
            </a:lvl1pPr>
            <a:lvl2pPr marL="219412" indent="-219412">
              <a:lnSpc>
                <a:spcPct val="100000"/>
              </a:lnSpc>
              <a:spcBef>
                <a:spcPts val="0"/>
              </a:spcBef>
              <a:defRPr sz="2399">
                <a:solidFill>
                  <a:schemeClr val="tx2"/>
                </a:solidFill>
              </a:defRPr>
            </a:lvl2pPr>
            <a:lvl3pPr marL="411398" indent="-219412">
              <a:lnSpc>
                <a:spcPct val="100000"/>
              </a:lnSpc>
              <a:spcBef>
                <a:spcPts val="0"/>
              </a:spcBef>
              <a:defRPr sz="2399">
                <a:solidFill>
                  <a:schemeClr val="tx2"/>
                </a:solidFill>
              </a:defRPr>
            </a:lvl3pPr>
            <a:lvl4pPr marL="658236">
              <a:lnSpc>
                <a:spcPct val="100000"/>
              </a:lnSpc>
              <a:spcBef>
                <a:spcPts val="0"/>
              </a:spcBef>
              <a:defRPr sz="2399">
                <a:solidFill>
                  <a:schemeClr val="tx2"/>
                </a:solidFill>
              </a:defRPr>
            </a:lvl4pPr>
            <a:lvl5pPr>
              <a:lnSpc>
                <a:spcPct val="100000"/>
              </a:lnSpc>
              <a:spcBef>
                <a:spcPts val="0"/>
              </a:spcBef>
              <a:defRPr sz="23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9001338"/>
      </p:ext>
    </p:extLst>
  </p:cSld>
  <p:clrMapOvr>
    <a:masterClrMapping/>
  </p:clrMapOvr>
  <p:transition spd="med"/>
  <p:hf sldNum="0"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57734"/>
            <a:ext cx="5497591" cy="3643908"/>
          </a:xfrm>
        </p:spPr>
        <p:txBody>
          <a:bodyPr/>
          <a:lstStyle>
            <a:lvl1pPr>
              <a:lnSpc>
                <a:spcPct val="100000"/>
              </a:lnSpc>
              <a:defRPr sz="3224">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69723496"/>
      </p:ext>
    </p:extLst>
  </p:cSld>
  <p:clrMapOvr>
    <a:masterClrMapping/>
  </p:clrMapOvr>
  <p:transition spd="med"/>
  <p:hf sldNum="0" hd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16000" y="216027"/>
            <a:ext cx="2858318" cy="2358033"/>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15999" y="3487293"/>
            <a:ext cx="4143431" cy="1328738"/>
          </a:xfrm>
        </p:spPr>
        <p:txBody>
          <a:bodyPr anchor="b"/>
          <a:lstStyle>
            <a:lvl1pPr>
              <a:lnSpc>
                <a:spcPct val="90000"/>
              </a:lnSpc>
              <a:spcBef>
                <a:spcPts val="0"/>
              </a:spcBef>
              <a:defRPr sz="9673"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4572000"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4785689" y="216027"/>
            <a:ext cx="2857128" cy="2358033"/>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4785690" y="3486150"/>
            <a:ext cx="4142836" cy="1328738"/>
          </a:xfrm>
        </p:spPr>
        <p:txBody>
          <a:bodyPr anchor="b"/>
          <a:lstStyle>
            <a:lvl1pPr>
              <a:lnSpc>
                <a:spcPct val="90000"/>
              </a:lnSpc>
              <a:spcBef>
                <a:spcPts val="0"/>
              </a:spcBef>
              <a:defRPr sz="9673"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76198968"/>
      </p:ext>
    </p:extLst>
  </p:cSld>
  <p:clrMapOvr>
    <a:masterClrMapping/>
  </p:clrMapOvr>
  <p:transition spd="med"/>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207" name="Title Text"/>
          <p:cNvSpPr txBox="1">
            <a:spLocks noGrp="1"/>
          </p:cNvSpPr>
          <p:nvPr>
            <p:ph type="title"/>
          </p:nvPr>
        </p:nvSpPr>
        <p:spPr>
          <a:xfrm>
            <a:off x="210311" y="127000"/>
            <a:ext cx="4142234" cy="804673"/>
          </a:xfrm>
          <a:prstGeom prst="rect">
            <a:avLst/>
          </a:prstGeom>
        </p:spPr>
        <p:txBody>
          <a:bodyPr>
            <a:normAutofit/>
          </a:bodyPr>
          <a:lstStyle/>
          <a:p>
            <a:r>
              <a:t>Title Text</a:t>
            </a:r>
          </a:p>
        </p:txBody>
      </p:sp>
      <p:sp>
        <p:nvSpPr>
          <p:cNvPr id="208"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9" name="Text Placeholder 2"/>
          <p:cNvSpPr>
            <a:spLocks noGrp="1"/>
          </p:cNvSpPr>
          <p:nvPr>
            <p:ph type="body" sz="half" idx="21"/>
          </p:nvPr>
        </p:nvSpPr>
        <p:spPr>
          <a:xfrm>
            <a:off x="4791457" y="1243583"/>
            <a:ext cx="4123877" cy="3252217"/>
          </a:xfrm>
          <a:prstGeom prst="rect">
            <a:avLst/>
          </a:prstGeom>
        </p:spPr>
        <p:txBody>
          <a:bodyPr>
            <a:normAutofit/>
          </a:bodyPr>
          <a:lstStyle/>
          <a:p>
            <a:pPr>
              <a:defRPr>
                <a:latin typeface="IBM Plex Sans Medm"/>
                <a:ea typeface="IBM Plex Sans Medm"/>
                <a:cs typeface="IBM Plex Sans Medm"/>
                <a:sym typeface="IBM Plex Sans Medium"/>
              </a:defRPr>
            </a:pPr>
            <a:endParaRPr/>
          </a:p>
        </p:txBody>
      </p:sp>
      <p:sp>
        <p:nvSpPr>
          <p:cNvPr id="2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61163"/>
            <a:ext cx="1856538" cy="715467"/>
          </a:xfrm>
        </p:spPr>
        <p:txBody>
          <a:bodyPr/>
          <a:lstStyle>
            <a:lvl1pPr>
              <a:lnSpc>
                <a:spcPct val="90000"/>
              </a:lnSpc>
              <a:defRPr sz="4874">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2499987" y="874901"/>
            <a:ext cx="1856538" cy="36273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4787476" y="159930"/>
            <a:ext cx="1855943" cy="714971"/>
          </a:xfrm>
        </p:spPr>
        <p:txBody>
          <a:bodyPr/>
          <a:lstStyle>
            <a:lvl1pPr>
              <a:lnSpc>
                <a:spcPct val="90000"/>
              </a:lnSpc>
              <a:defRPr sz="4874">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875496"/>
            <a:ext cx="1857134"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7071392" y="161121"/>
            <a:ext cx="1855943" cy="713780"/>
          </a:xfrm>
        </p:spPr>
        <p:txBody>
          <a:bodyPr/>
          <a:lstStyle>
            <a:lvl1pPr>
              <a:lnSpc>
                <a:spcPct val="90000"/>
              </a:lnSpc>
              <a:defRPr sz="4874">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7071391" y="874900"/>
            <a:ext cx="1857134"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67214245"/>
      </p:ext>
    </p:extLst>
  </p:cSld>
  <p:clrMapOvr>
    <a:masterClrMapping/>
  </p:clrMapOvr>
  <p:transition spd="med"/>
  <p:hf sldNum="0" hd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15475" y="150876"/>
            <a:ext cx="1855943" cy="2000846"/>
          </a:xfrm>
        </p:spPr>
        <p:txBody>
          <a:bodyPr/>
          <a:lstStyle>
            <a:lvl1pPr>
              <a:lnSpc>
                <a:spcPct val="100000"/>
              </a:lnSpc>
              <a:defRPr sz="3224">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2499987" y="150876"/>
            <a:ext cx="4142836" cy="2000846"/>
          </a:xfrm>
        </p:spPr>
        <p:txBody>
          <a:bodyPr/>
          <a:lstStyle>
            <a:lvl1pPr>
              <a:lnSpc>
                <a:spcPct val="100000"/>
              </a:lnSpc>
              <a:spcBef>
                <a:spcPts val="0"/>
              </a:spcBef>
              <a:defRPr sz="3224">
                <a:solidFill>
                  <a:schemeClr val="tx1"/>
                </a:solidFill>
              </a:defRPr>
            </a:lvl1pPr>
            <a:lvl2pPr marL="294835" indent="-294835">
              <a:lnSpc>
                <a:spcPct val="100000"/>
              </a:lnSpc>
              <a:spcBef>
                <a:spcPts val="0"/>
              </a:spcBef>
              <a:defRPr sz="3224">
                <a:solidFill>
                  <a:schemeClr val="tx1"/>
                </a:solidFill>
              </a:defRPr>
            </a:lvl2pPr>
            <a:lvl3pPr marL="562244" indent="-294835">
              <a:lnSpc>
                <a:spcPct val="100000"/>
              </a:lnSpc>
              <a:spcBef>
                <a:spcPts val="0"/>
              </a:spcBef>
              <a:defRPr sz="3224">
                <a:solidFill>
                  <a:schemeClr val="tx1"/>
                </a:solidFill>
              </a:defRPr>
            </a:lvl3pPr>
            <a:lvl4pPr marL="857078" indent="-294835">
              <a:lnSpc>
                <a:spcPct val="100000"/>
              </a:lnSpc>
              <a:spcBef>
                <a:spcPts val="0"/>
              </a:spcBef>
              <a:defRPr sz="3224">
                <a:solidFill>
                  <a:schemeClr val="tx1"/>
                </a:solidFill>
              </a:defRPr>
            </a:lvl4pPr>
            <a:lvl5pPr>
              <a:lnSpc>
                <a:spcPct val="100000"/>
              </a:lnSpc>
              <a:spcBef>
                <a:spcPts val="0"/>
              </a:spcBef>
              <a:defRPr sz="322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15475" y="2428875"/>
            <a:ext cx="1855943" cy="2000250"/>
          </a:xfrm>
        </p:spPr>
        <p:txBody>
          <a:bodyPr/>
          <a:lstStyle>
            <a:lvl1pPr>
              <a:lnSpc>
                <a:spcPct val="100000"/>
              </a:lnSpc>
              <a:defRPr sz="3224">
                <a:solidFill>
                  <a:schemeClr val="accent1"/>
                </a:solidFill>
              </a:defRPr>
            </a:lvl1pPr>
            <a:lvl2pPr>
              <a:lnSpc>
                <a:spcPct val="100000"/>
              </a:lnSpc>
              <a:defRPr sz="3224">
                <a:solidFill>
                  <a:schemeClr val="accent1"/>
                </a:solidFill>
              </a:defRPr>
            </a:lvl2pPr>
            <a:lvl3pPr>
              <a:lnSpc>
                <a:spcPct val="100000"/>
              </a:lnSpc>
              <a:defRPr sz="3224">
                <a:solidFill>
                  <a:schemeClr val="accent1"/>
                </a:solidFill>
              </a:defRPr>
            </a:lvl3pPr>
            <a:lvl4pPr>
              <a:lnSpc>
                <a:spcPct val="100000"/>
              </a:lnSpc>
              <a:defRPr sz="3224">
                <a:solidFill>
                  <a:schemeClr val="accent1"/>
                </a:solidFill>
              </a:defRPr>
            </a:lvl4pPr>
            <a:lvl5pPr>
              <a:lnSpc>
                <a:spcPct val="100000"/>
              </a:lnSpc>
              <a:defRPr sz="3224">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2499987" y="2428875"/>
            <a:ext cx="4142836" cy="2000250"/>
          </a:xfrm>
        </p:spPr>
        <p:txBody>
          <a:bodyPr/>
          <a:lstStyle>
            <a:lvl1pPr>
              <a:lnSpc>
                <a:spcPct val="100000"/>
              </a:lnSpc>
              <a:spcBef>
                <a:spcPts val="0"/>
              </a:spcBef>
              <a:defRPr sz="3224">
                <a:solidFill>
                  <a:schemeClr val="tx1"/>
                </a:solidFill>
              </a:defRPr>
            </a:lvl1pPr>
            <a:lvl2pPr marL="294835" indent="-294835">
              <a:lnSpc>
                <a:spcPct val="100000"/>
              </a:lnSpc>
              <a:spcBef>
                <a:spcPts val="0"/>
              </a:spcBef>
              <a:defRPr sz="3224">
                <a:solidFill>
                  <a:schemeClr val="tx1"/>
                </a:solidFill>
              </a:defRPr>
            </a:lvl2pPr>
            <a:lvl3pPr marL="562244" indent="-294835">
              <a:lnSpc>
                <a:spcPct val="100000"/>
              </a:lnSpc>
              <a:spcBef>
                <a:spcPts val="0"/>
              </a:spcBef>
              <a:defRPr sz="3224">
                <a:solidFill>
                  <a:schemeClr val="tx1"/>
                </a:solidFill>
              </a:defRPr>
            </a:lvl3pPr>
            <a:lvl4pPr marL="857078" indent="-294835">
              <a:lnSpc>
                <a:spcPct val="100000"/>
              </a:lnSpc>
              <a:spcBef>
                <a:spcPts val="0"/>
              </a:spcBef>
              <a:defRPr sz="3224">
                <a:solidFill>
                  <a:schemeClr val="tx1"/>
                </a:solidFill>
              </a:defRPr>
            </a:lvl4pPr>
            <a:lvl5pPr>
              <a:lnSpc>
                <a:spcPct val="100000"/>
              </a:lnSpc>
              <a:spcBef>
                <a:spcPts val="0"/>
              </a:spcBef>
              <a:defRPr sz="322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15134017"/>
      </p:ext>
    </p:extLst>
  </p:cSld>
  <p:clrMapOvr>
    <a:masterClrMapping/>
  </p:clrMapOvr>
  <p:transition spd="med"/>
  <p:hf sldNum="0"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54305"/>
            <a:ext cx="1856538" cy="1072158"/>
          </a:xfrm>
        </p:spPr>
        <p:txBody>
          <a:bodyPr/>
          <a:lstStyle>
            <a:lvl1pPr>
              <a:lnSpc>
                <a:spcPct val="90000"/>
              </a:lnSpc>
              <a:defRPr sz="4874">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4785689" y="216027"/>
            <a:ext cx="2857128" cy="107215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2499987" y="1500188"/>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2499987" y="1570482"/>
            <a:ext cx="1856538" cy="1071565"/>
          </a:xfrm>
        </p:spPr>
        <p:txBody>
          <a:bodyPr/>
          <a:lstStyle>
            <a:lvl1pPr>
              <a:lnSpc>
                <a:spcPct val="90000"/>
              </a:lnSpc>
              <a:defRPr sz="4874">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1643062"/>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2499987" y="3071813"/>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2499988" y="3151251"/>
            <a:ext cx="1856537" cy="1071565"/>
          </a:xfrm>
        </p:spPr>
        <p:txBody>
          <a:bodyPr/>
          <a:lstStyle>
            <a:lvl1pPr>
              <a:lnSpc>
                <a:spcPct val="90000"/>
              </a:lnSpc>
              <a:defRPr sz="4874">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4785689" y="3214687"/>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a:lnSpc>
                <a:spcPct val="120000"/>
              </a:lnSpc>
              <a:spcBef>
                <a:spcPts val="0"/>
              </a:spcBef>
              <a:defRPr sz="600" b="0" i="0">
                <a:solidFill>
                  <a:schemeClr val="tx1"/>
                </a:solidFill>
                <a:latin typeface="IBM Plex Sans" panose="020B0503050203000203" pitchFamily="34" charset="0"/>
              </a:defRPr>
            </a:lvl2pPr>
            <a:lvl3pPr>
              <a:lnSpc>
                <a:spcPct val="120000"/>
              </a:lnSpc>
              <a:spcBef>
                <a:spcPts val="0"/>
              </a:spcBef>
              <a:defRPr sz="600" b="0" i="0">
                <a:solidFill>
                  <a:schemeClr val="tx1"/>
                </a:solidFill>
                <a:latin typeface="IBM Plex Sans" panose="020B0503050203000203" pitchFamily="34" charset="0"/>
              </a:defRPr>
            </a:lvl3pPr>
            <a:lvl4pPr>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21891759"/>
      </p:ext>
    </p:extLst>
  </p:cSld>
  <p:clrMapOvr>
    <a:masterClrMapping/>
  </p:clrMapOvr>
  <p:transition spd="med"/>
  <p:hf sldNum="0"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16000" y="1285875"/>
            <a:ext cx="185832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22214676"/>
      </p:ext>
    </p:extLst>
  </p:cSld>
  <p:clrMapOvr>
    <a:masterClrMapping/>
  </p:clrMapOvr>
  <p:transition spd="med"/>
  <p:hf sldNum="0" hd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6"/>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17261"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2285702" y="1285875"/>
            <a:ext cx="0" cy="32146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4570262"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6857108"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30379913"/>
      </p:ext>
    </p:extLst>
  </p:cSld>
  <p:clrMapOvr>
    <a:masterClrMapping/>
  </p:clrMapOvr>
  <p:transition spd="med"/>
  <p:hf sldNum="0"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228570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13094" y="4801589"/>
            <a:ext cx="1858324" cy="142875"/>
          </a:xfrm>
        </p:spPr>
        <p:txBody>
          <a:bodyPr/>
          <a:lstStyle/>
          <a:p>
            <a:r>
              <a:rPr lang="en-US"/>
              <a:t>© 2025 IBM Corporation​</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80281589"/>
      </p:ext>
    </p:extLst>
  </p:cSld>
  <p:clrMapOvr>
    <a:masterClrMapping/>
  </p:clrMapOvr>
  <p:transition spd="med"/>
  <p:hf sldNum="0"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15999" y="216027"/>
            <a:ext cx="1855943" cy="786408"/>
          </a:xfrm>
        </p:spPr>
        <p:txBody>
          <a:bodyPr/>
          <a:lstStyle>
            <a:lvl1pPr>
              <a:lnSpc>
                <a:spcPct val="110000"/>
              </a:lnSpc>
              <a:defRPr sz="9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16000" y="1285875"/>
            <a:ext cx="1858324" cy="1500188"/>
          </a:xfrm>
        </p:spPr>
        <p:txBody>
          <a:bodyPr/>
          <a:lstStyle>
            <a:lvl1pPr>
              <a:lnSpc>
                <a:spcPct val="100000"/>
              </a:lnSpc>
              <a:spcBef>
                <a:spcPts val="0"/>
              </a:spcBef>
              <a:defRPr sz="135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228570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2499987" y="216027"/>
            <a:ext cx="455998" cy="456057"/>
          </a:xfrm>
        </p:spPr>
        <p:txBody>
          <a:bodyPr anchor="ctr"/>
          <a:lstStyle>
            <a:lvl1pPr algn="ctr">
              <a:defRPr sz="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4790509" y="216027"/>
            <a:ext cx="455998" cy="456057"/>
          </a:xfrm>
        </p:spPr>
        <p:txBody>
          <a:bodyPr anchor="ctr"/>
          <a:lstStyle>
            <a:lvl1pPr algn="ctr">
              <a:defRPr sz="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4787389" y="1285875"/>
            <a:ext cx="1853054" cy="3214688"/>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7071392" y="216027"/>
            <a:ext cx="455998" cy="456057"/>
          </a:xfrm>
        </p:spPr>
        <p:txBody>
          <a:bodyPr anchor="ctr"/>
          <a:lstStyle>
            <a:lvl1pPr algn="ctr">
              <a:defRPr sz="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7071393" y="1285875"/>
            <a:ext cx="1857133" cy="3214688"/>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 2025 IBM Corporation​</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57070825"/>
      </p:ext>
    </p:extLst>
  </p:cSld>
  <p:clrMapOvr>
    <a:masterClrMapping/>
  </p:clrMapOvr>
  <p:transition spd="med"/>
  <p:hf sldNum="0" hd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416" y="144018"/>
            <a:ext cx="1858324" cy="428030"/>
          </a:xfrm>
        </p:spPr>
        <p:txBody>
          <a:bodyPr/>
          <a:lstStyle>
            <a:lvl1pPr>
              <a:lnSpc>
                <a:spcPct val="100000"/>
              </a:lnSpc>
              <a:spcBef>
                <a:spcPts val="0"/>
              </a:spcBef>
              <a:defRPr sz="2399">
                <a:solidFill>
                  <a:schemeClr val="tx2"/>
                </a:solidFill>
              </a:defRPr>
            </a:lvl1pPr>
            <a:lvl2pPr>
              <a:spcBef>
                <a:spcPts val="0"/>
              </a:spcBef>
              <a:defRPr sz="1050"/>
            </a:lvl2pPr>
            <a:lvl3pPr>
              <a:spcBef>
                <a:spcPts val="0"/>
              </a:spcBef>
              <a:defRPr sz="1050"/>
            </a:lvl3pPr>
            <a:lvl4pPr>
              <a:spcBef>
                <a:spcPts val="0"/>
              </a:spcBef>
              <a:defRPr sz="1050"/>
            </a:lvl4pPr>
            <a:lvl5pPr>
              <a:spcBef>
                <a:spcPts val="0"/>
              </a:spcBef>
              <a:defRPr sz="105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5993" indent="-95993">
              <a:spcBef>
                <a:spcPts val="0"/>
              </a:spcBef>
              <a:defRPr sz="1050" b="0" i="0">
                <a:solidFill>
                  <a:schemeClr val="tx1"/>
                </a:solidFill>
                <a:latin typeface="IBM Plex Sans Light" panose="020B0403050203000203" pitchFamily="34" charset="0"/>
              </a:defRPr>
            </a:lvl2pPr>
            <a:lvl3pPr marL="191986" indent="-95993">
              <a:spcBef>
                <a:spcPts val="0"/>
              </a:spcBef>
              <a:defRPr sz="1050" b="0" i="0">
                <a:solidFill>
                  <a:schemeClr val="tx1"/>
                </a:solidFill>
                <a:latin typeface="IBM Plex Sans Light" panose="020B0403050203000203" pitchFamily="34" charset="0"/>
              </a:defRPr>
            </a:lvl3pPr>
            <a:lvl4pPr marL="287978" indent="-95993">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90" y="1285875"/>
            <a:ext cx="3785695" cy="3214688"/>
          </a:xfrm>
        </p:spPr>
        <p:txBody>
          <a:bodyPr/>
          <a:lstStyle>
            <a:lvl1pPr>
              <a:spcBef>
                <a:spcPts val="0"/>
              </a:spcBef>
              <a:defRPr sz="1050" b="0" i="0">
                <a:solidFill>
                  <a:schemeClr val="tx1"/>
                </a:solidFill>
                <a:latin typeface="IBM Plex Sans Light" panose="020B0403050203000203" pitchFamily="34" charset="0"/>
              </a:defRPr>
            </a:lvl1pPr>
            <a:lvl2pPr marL="95993" indent="-95993">
              <a:spcBef>
                <a:spcPts val="0"/>
              </a:spcBef>
              <a:defRPr sz="1050" b="0" i="0">
                <a:solidFill>
                  <a:schemeClr val="tx1"/>
                </a:solidFill>
                <a:latin typeface="IBM Plex Sans Light" panose="020B0403050203000203" pitchFamily="34" charset="0"/>
              </a:defRPr>
            </a:lvl2pPr>
            <a:lvl3pPr marL="191986" indent="-95993">
              <a:spcBef>
                <a:spcPts val="0"/>
              </a:spcBef>
              <a:defRPr sz="1050" b="0" i="0">
                <a:solidFill>
                  <a:schemeClr val="tx1"/>
                </a:solidFill>
                <a:latin typeface="IBM Plex Sans Light" panose="020B0403050203000203" pitchFamily="34" charset="0"/>
              </a:defRPr>
            </a:lvl3pPr>
            <a:lvl4pPr marL="287978" indent="-95993">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 2025 IBM Corporation​</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52714268"/>
      </p:ext>
    </p:extLst>
  </p:cSld>
  <p:clrMapOvr>
    <a:masterClrMapping/>
  </p:clrMapOvr>
  <p:transition spd="med"/>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15999" y="216027"/>
            <a:ext cx="2783985" cy="714971"/>
          </a:xfrm>
        </p:spPr>
        <p:txBody>
          <a:bodyPr/>
          <a:lstStyle>
            <a:lvl1pPr>
              <a:lnSpc>
                <a:spcPct val="110000"/>
              </a:lnSpc>
              <a:defRPr sz="135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15999" y="1285875"/>
            <a:ext cx="378688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4785690" y="1285875"/>
            <a:ext cx="378569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 2025 IBM Corporation​</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0214216"/>
      </p:ext>
    </p:extLst>
  </p:cSld>
  <p:clrMapOvr>
    <a:masterClrMapping/>
  </p:clrMapOvr>
  <p:transition spd="med"/>
  <p:hf sldNum="0" hd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144018"/>
            <a:ext cx="4141645" cy="1715096"/>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6027"/>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1" y="216027"/>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2025 IBM Corporation​</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5944945"/>
      </p:ext>
    </p:extLst>
  </p:cSld>
  <p:clrMapOvr>
    <a:masterClrMapping/>
  </p:clrMapOvr>
  <p:transition spd="med"/>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217" name="Title Text"/>
          <p:cNvSpPr txBox="1">
            <a:spLocks noGrp="1"/>
          </p:cNvSpPr>
          <p:nvPr>
            <p:ph type="title"/>
          </p:nvPr>
        </p:nvSpPr>
        <p:spPr>
          <a:xfrm>
            <a:off x="210311" y="127000"/>
            <a:ext cx="4142234" cy="804673"/>
          </a:xfrm>
          <a:prstGeom prst="rect">
            <a:avLst/>
          </a:prstGeom>
        </p:spPr>
        <p:txBody>
          <a:bodyPr>
            <a:normAutofit/>
          </a:bodyPr>
          <a:lstStyle/>
          <a:p>
            <a:r>
              <a:t>Title Text</a:t>
            </a:r>
          </a:p>
        </p:txBody>
      </p:sp>
      <p:sp>
        <p:nvSpPr>
          <p:cNvPr id="218" name="Body Level One…"/>
          <p:cNvSpPr txBox="1">
            <a:spLocks noGrp="1"/>
          </p:cNvSpPr>
          <p:nvPr>
            <p:ph type="body" sz="half" idx="1"/>
          </p:nvPr>
        </p:nvSpPr>
        <p:spPr>
          <a:xfrm>
            <a:off x="210311" y="1181100"/>
            <a:ext cx="4142234" cy="3279648"/>
          </a:xfrm>
          <a:prstGeom prst="rect">
            <a:avLst/>
          </a:prstGeom>
        </p:spPr>
        <p:txBody>
          <a:bodyPr/>
          <a:lstStyle>
            <a:lvl1pPr>
              <a:defRPr sz="2400"/>
            </a:lvl1pPr>
            <a:lvl2pPr marL="295549" indent="-297833">
              <a:defRPr sz="2400"/>
            </a:lvl2pPr>
            <a:lvl3pPr marL="467002" indent="-297833">
              <a:defRPr sz="2400"/>
            </a:lvl3pPr>
            <a:lvl4pPr marL="752755" indent="-297833">
              <a:defRPr sz="2400"/>
            </a:lvl4pPr>
            <a:lvl5pPr marL="927382" indent="-297833">
              <a:defRPr sz="2400"/>
            </a:lvl5pPr>
          </a:lstStyle>
          <a:p>
            <a:r>
              <a:t>Body Level One</a:t>
            </a:r>
          </a:p>
          <a:p>
            <a:pPr lvl="1"/>
            <a:r>
              <a:t>Body Level Two</a:t>
            </a:r>
          </a:p>
          <a:p>
            <a:pPr lvl="2"/>
            <a:r>
              <a:t>Body Level Three</a:t>
            </a:r>
          </a:p>
          <a:p>
            <a:pPr lvl="3"/>
            <a:r>
              <a:t>Body Level Four</a:t>
            </a:r>
          </a:p>
          <a:p>
            <a:pPr lvl="4"/>
            <a:r>
              <a:t>Body Level Five</a:t>
            </a:r>
          </a:p>
        </p:txBody>
      </p:sp>
      <p:sp>
        <p:nvSpPr>
          <p:cNvPr id="219" name="Text Placeholder"/>
          <p:cNvSpPr>
            <a:spLocks noGrp="1"/>
          </p:cNvSpPr>
          <p:nvPr>
            <p:ph type="body" sz="half" idx="21"/>
          </p:nvPr>
        </p:nvSpPr>
        <p:spPr>
          <a:xfrm>
            <a:off x="4791455" y="1243583"/>
            <a:ext cx="4123945" cy="3252217"/>
          </a:xfrm>
          <a:prstGeom prst="rect">
            <a:avLst/>
          </a:prstGeom>
        </p:spPr>
        <p:txBody>
          <a:bodyPr>
            <a:normAutofit/>
          </a:bodyPr>
          <a:lstStyle/>
          <a:p>
            <a:pPr>
              <a:defRPr>
                <a:latin typeface="IBM Plex Sans Medm"/>
                <a:ea typeface="IBM Plex Sans Medm"/>
                <a:cs typeface="IBM Plex Sans Medm"/>
                <a:sym typeface="IBM Plex Sans Medium"/>
              </a:defRPr>
            </a:pPr>
            <a:endParaRPr/>
          </a:p>
        </p:txBody>
      </p:sp>
      <p:sp>
        <p:nvSpPr>
          <p:cNvPr id="2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8" y="216027"/>
            <a:ext cx="1857134" cy="1715096"/>
          </a:xfrm>
        </p:spPr>
        <p:txBody>
          <a:bodyPr/>
          <a:lstStyle>
            <a:lvl1pPr>
              <a:lnSpc>
                <a:spcPct val="100000"/>
              </a:lnSpc>
              <a:defRPr sz="135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3718"/>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1" y="213718"/>
            <a:ext cx="1857134" cy="4286846"/>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2025 IBM Corporation​</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56777407"/>
      </p:ext>
    </p:extLst>
  </p:cSld>
  <p:clrMapOvr>
    <a:masterClrMapping/>
  </p:clrMapOvr>
  <p:transition spd="med"/>
  <p:hf sldNum="0" hd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6000" y="144018"/>
            <a:ext cx="4139264" cy="1715096"/>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2582"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2025 IBM Corporation​</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41564349"/>
      </p:ext>
    </p:extLst>
  </p:cSld>
  <p:clrMapOvr>
    <a:masterClrMapping/>
  </p:clrMapOvr>
  <p:transition spd="med"/>
  <p:hf sldNum="0" hd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216027"/>
            <a:ext cx="1855943" cy="1715096"/>
          </a:xfrm>
        </p:spPr>
        <p:txBody>
          <a:bodyPr rIns="0"/>
          <a:lstStyle>
            <a:lvl1pPr>
              <a:lnSpc>
                <a:spcPct val="100000"/>
              </a:lnSpc>
              <a:defRPr sz="105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6"/>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3773" y="1285875"/>
            <a:ext cx="185713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67" indent="-68567">
              <a:lnSpc>
                <a:spcPct val="110000"/>
              </a:lnSpc>
              <a:spcBef>
                <a:spcPts val="0"/>
              </a:spcBef>
              <a:defRPr sz="750" b="0" i="0">
                <a:solidFill>
                  <a:schemeClr val="tx1"/>
                </a:solidFill>
                <a:latin typeface="IBM Plex Sans" panose="020B0503050203000203" pitchFamily="34" charset="0"/>
              </a:defRPr>
            </a:lvl2pPr>
            <a:lvl3pPr marL="137132" indent="-68567">
              <a:lnSpc>
                <a:spcPct val="110000"/>
              </a:lnSpc>
              <a:spcBef>
                <a:spcPts val="0"/>
              </a:spcBef>
              <a:defRPr sz="750" b="0" i="0">
                <a:solidFill>
                  <a:schemeClr val="tx1"/>
                </a:solidFill>
                <a:latin typeface="IBM Plex Sans" panose="020B0503050203000203" pitchFamily="34" charset="0"/>
              </a:defRPr>
            </a:lvl3pPr>
            <a:lvl4pPr marL="205699" indent="-68567">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2025 IBM Corporation​</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09199636"/>
      </p:ext>
    </p:extLst>
  </p:cSld>
  <p:clrMapOvr>
    <a:masterClrMapping/>
  </p:clrMapOvr>
  <p:transition spd="med"/>
  <p:hf sldNum="0" hd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9"/>
            <a:ext cx="1855943" cy="428030"/>
          </a:xfrm>
        </p:spPr>
        <p:txBody>
          <a:bodyPr/>
          <a:lstStyle>
            <a:lvl1pPr>
              <a:lnSpc>
                <a:spcPct val="100000"/>
              </a:lnSpc>
              <a:defRPr sz="23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500607" y="144018"/>
            <a:ext cx="1858324" cy="428030"/>
          </a:xfrm>
        </p:spPr>
        <p:txBody>
          <a:bodyPr/>
          <a:lstStyle>
            <a:lvl1pPr>
              <a:lnSpc>
                <a:spcPct val="100000"/>
              </a:lnSpc>
              <a:spcBef>
                <a:spcPts val="0"/>
              </a:spcBef>
              <a:defRPr sz="2399">
                <a:solidFill>
                  <a:schemeClr val="tx2"/>
                </a:solidFill>
              </a:defRPr>
            </a:lvl1pPr>
            <a:lvl2pPr>
              <a:lnSpc>
                <a:spcPct val="90000"/>
              </a:lnSpc>
              <a:spcBef>
                <a:spcPts val="0"/>
              </a:spcBef>
              <a:defRPr sz="1050"/>
            </a:lvl2pPr>
            <a:lvl3pPr>
              <a:lnSpc>
                <a:spcPct val="90000"/>
              </a:lnSpc>
              <a:spcBef>
                <a:spcPts val="0"/>
              </a:spcBef>
              <a:defRPr sz="1050"/>
            </a:lvl3pPr>
            <a:lvl4pPr>
              <a:lnSpc>
                <a:spcPct val="90000"/>
              </a:lnSpc>
              <a:spcBef>
                <a:spcPts val="0"/>
              </a:spcBef>
              <a:defRPr sz="1050"/>
            </a:lvl4pPr>
            <a:lvl5pPr>
              <a:lnSpc>
                <a:spcPct val="90000"/>
              </a:lnSpc>
              <a:spcBef>
                <a:spcPts val="0"/>
              </a:spcBef>
              <a:defRPr sz="105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5993" indent="-95993">
              <a:spcBef>
                <a:spcPts val="0"/>
              </a:spcBef>
              <a:defRPr sz="1050" b="0" i="0">
                <a:solidFill>
                  <a:schemeClr val="tx1"/>
                </a:solidFill>
                <a:latin typeface="IBM Plex Sans Light" panose="020B0403050203000203" pitchFamily="34" charset="0"/>
              </a:defRPr>
            </a:lvl2pPr>
            <a:lvl3pPr marL="191986" indent="-95993">
              <a:spcBef>
                <a:spcPts val="0"/>
              </a:spcBef>
              <a:defRPr sz="1050" b="0" i="0">
                <a:solidFill>
                  <a:schemeClr val="tx1"/>
                </a:solidFill>
                <a:latin typeface="IBM Plex Sans Light" panose="020B0403050203000203" pitchFamily="34" charset="0"/>
              </a:defRPr>
            </a:lvl3pPr>
            <a:lvl4pPr marL="287978" indent="-95993">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457026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4785690" y="216028"/>
            <a:ext cx="455998" cy="455423"/>
          </a:xfrm>
        </p:spPr>
        <p:txBody>
          <a:bodyPr anchor="ctr"/>
          <a:lstStyle>
            <a:lvl1pPr algn="ctr">
              <a:defRPr sz="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7241" y="1285875"/>
            <a:ext cx="185713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7071392" y="216027"/>
            <a:ext cx="456632" cy="456057"/>
          </a:xfrm>
        </p:spPr>
        <p:txBody>
          <a:bodyPr anchor="ctr"/>
          <a:lstStyle>
            <a:lvl1pPr algn="ctr">
              <a:defRPr sz="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2943"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67" indent="-68567">
              <a:spcBef>
                <a:spcPts val="0"/>
              </a:spcBef>
              <a:defRPr sz="750" b="0" i="0">
                <a:solidFill>
                  <a:schemeClr val="tx1"/>
                </a:solidFill>
                <a:latin typeface="IBM Plex Sans" panose="020B0503050203000203" pitchFamily="34" charset="0"/>
              </a:defRPr>
            </a:lvl2pPr>
            <a:lvl3pPr marL="137132" indent="-68567">
              <a:spcBef>
                <a:spcPts val="0"/>
              </a:spcBef>
              <a:defRPr sz="750" b="0" i="0">
                <a:solidFill>
                  <a:schemeClr val="tx1"/>
                </a:solidFill>
                <a:latin typeface="IBM Plex Sans" panose="020B0503050203000203" pitchFamily="34" charset="0"/>
              </a:defRPr>
            </a:lvl3pPr>
            <a:lvl4pPr marL="205699" indent="-68567">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 2025 IBM Corporation​</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20203665"/>
      </p:ext>
    </p:extLst>
  </p:cSld>
  <p:clrMapOvr>
    <a:masterClrMapping/>
  </p:clrMapOvr>
  <p:transition spd="med"/>
  <p:hf sldNum="0" hd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15999" y="216027"/>
            <a:ext cx="455998" cy="456057"/>
          </a:xfrm>
        </p:spPr>
        <p:txBody>
          <a:bodyPr anchor="ctr"/>
          <a:lstStyle>
            <a:lvl1pPr algn="ctr">
              <a:defRPr sz="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16000" y="929259"/>
            <a:ext cx="2501177"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4571405"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4785690" y="216027"/>
            <a:ext cx="455998" cy="456057"/>
          </a:xfrm>
        </p:spPr>
        <p:txBody>
          <a:bodyPr anchor="ctr"/>
          <a:lstStyle>
            <a:lvl1pPr algn="ctr">
              <a:defRPr sz="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4785689" y="928688"/>
            <a:ext cx="2499987"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15999" y="2427732"/>
            <a:ext cx="455998" cy="456057"/>
          </a:xfrm>
        </p:spPr>
        <p:txBody>
          <a:bodyPr anchor="ctr"/>
          <a:lstStyle>
            <a:lvl1pPr algn="ctr">
              <a:defRPr sz="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15998" y="3144393"/>
            <a:ext cx="2501178"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4785690" y="2428875"/>
            <a:ext cx="455998" cy="456057"/>
          </a:xfrm>
        </p:spPr>
        <p:txBody>
          <a:bodyPr anchor="ctr"/>
          <a:lstStyle>
            <a:lvl1pPr algn="ctr">
              <a:defRPr sz="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4785690" y="3143250"/>
            <a:ext cx="2499987" cy="1143000"/>
          </a:xfrm>
        </p:spPr>
        <p:txBody>
          <a:bodyPr/>
          <a:lstStyle>
            <a:lvl1pPr>
              <a:lnSpc>
                <a:spcPct val="100000"/>
              </a:lnSpc>
              <a:spcBef>
                <a:spcPts val="0"/>
              </a:spcBef>
              <a:defRPr sz="1650">
                <a:solidFill>
                  <a:schemeClr val="tx1"/>
                </a:solidFill>
              </a:defRPr>
            </a:lvl1pPr>
            <a:lvl2pPr marL="150846" indent="-150846">
              <a:lnSpc>
                <a:spcPct val="100000"/>
              </a:lnSpc>
              <a:spcBef>
                <a:spcPts val="0"/>
              </a:spcBef>
              <a:defRPr sz="1650">
                <a:solidFill>
                  <a:schemeClr val="tx1"/>
                </a:solidFill>
              </a:defRPr>
            </a:lvl2pPr>
            <a:lvl3pPr marL="301692" indent="-150846">
              <a:lnSpc>
                <a:spcPct val="100000"/>
              </a:lnSpc>
              <a:spcBef>
                <a:spcPts val="0"/>
              </a:spcBef>
              <a:defRPr sz="1650">
                <a:solidFill>
                  <a:schemeClr val="tx1"/>
                </a:solidFill>
              </a:defRPr>
            </a:lvl3pPr>
            <a:lvl4pPr marL="418254" indent="-15084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 2025 IBM Corporation​</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49450127"/>
      </p:ext>
    </p:extLst>
  </p:cSld>
  <p:clrMapOvr>
    <a:masterClrMapping/>
  </p:clrMapOvr>
  <p:transition spd="med"/>
  <p:hf sldNum="0"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6000" y="216027"/>
            <a:ext cx="1858324" cy="428030"/>
          </a:xfrm>
        </p:spPr>
        <p:txBody>
          <a:bodyPr/>
          <a:lstStyle>
            <a:lvl1pPr>
              <a:defRPr sz="105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630936"/>
            <a:ext cx="2142846" cy="853821"/>
          </a:xfrm>
        </p:spPr>
        <p:txBody>
          <a:bodyPr/>
          <a:lstStyle>
            <a:lvl1pPr>
              <a:lnSpc>
                <a:spcPct val="110000"/>
              </a:lnSpc>
              <a:defRPr sz="135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6261" y="216027"/>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1"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2025 IBM Corporation​</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10950566"/>
      </p:ext>
    </p:extLst>
  </p:cSld>
  <p:clrMapOvr>
    <a:masterClrMapping/>
  </p:clrMapOvr>
  <p:transition spd="med"/>
  <p:hf sldNum="0"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6000" y="216027"/>
            <a:ext cx="1858324" cy="168021"/>
          </a:xfrm>
        </p:spPr>
        <p:txBody>
          <a:bodyPr/>
          <a:lstStyle>
            <a:lvl1pPr>
              <a:defRPr sz="105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572643"/>
            <a:ext cx="4141051" cy="853821"/>
          </a:xfrm>
        </p:spPr>
        <p:txBody>
          <a:bodyPr rIns="457200"/>
          <a:lstStyle>
            <a:lvl1pPr>
              <a:lnSpc>
                <a:spcPct val="110000"/>
              </a:lnSpc>
              <a:defRPr sz="2399">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3718"/>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3718"/>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1"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2025 IBM Corporation​</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78984383"/>
      </p:ext>
    </p:extLst>
  </p:cSld>
  <p:clrMapOvr>
    <a:masterClrMapping/>
  </p:clrMapOvr>
  <p:transition spd="med"/>
  <p:hf sldNum="0"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6000" y="216027"/>
            <a:ext cx="1858324" cy="1715096"/>
          </a:xfrm>
        </p:spPr>
        <p:txBody>
          <a:bodyPr/>
          <a:lstStyle>
            <a:lvl1pPr>
              <a:lnSpc>
                <a:spcPct val="100000"/>
              </a:lnSpc>
              <a:defRPr sz="105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3"/>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0"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2025 IBM Corporation​</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00366340"/>
      </p:ext>
    </p:extLst>
  </p:cSld>
  <p:clrMapOvr>
    <a:masterClrMapping/>
  </p:clrMapOvr>
  <p:transition spd="med"/>
  <p:hf sldNum="0"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6000" y="144018"/>
            <a:ext cx="4143431" cy="1715096"/>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3"/>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500771"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4"/>
            <a:ext cx="1855943" cy="2004344"/>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2025 IBM Corporation​</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8726340"/>
      </p:ext>
    </p:extLst>
  </p:cSld>
  <p:clrMapOvr>
    <a:masterClrMapping/>
  </p:clrMapOvr>
  <p:transition spd="med"/>
  <p:hf sldNum="0"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1715096"/>
          </a:xfrm>
        </p:spPr>
        <p:txBody>
          <a:bodyPr/>
          <a:lstStyle>
            <a:lvl1pPr>
              <a:lnSpc>
                <a:spcPct val="110000"/>
              </a:lnSpc>
              <a:defRPr sz="105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2499415" y="216027"/>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2500606"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1" y="2500313"/>
            <a:ext cx="1857134"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5993" indent="-95993">
              <a:lnSpc>
                <a:spcPct val="110000"/>
              </a:lnSpc>
              <a:spcBef>
                <a:spcPts val="0"/>
              </a:spcBef>
              <a:defRPr sz="1050" b="0" i="0">
                <a:solidFill>
                  <a:schemeClr val="tx1"/>
                </a:solidFill>
                <a:latin typeface="IBM Plex Sans Light" panose="020B0403050203000203" pitchFamily="34" charset="0"/>
              </a:defRPr>
            </a:lvl2pPr>
            <a:lvl3pPr marL="191986" indent="-95993">
              <a:lnSpc>
                <a:spcPct val="110000"/>
              </a:lnSpc>
              <a:spcBef>
                <a:spcPts val="0"/>
              </a:spcBef>
              <a:defRPr sz="1050" b="0" i="0">
                <a:solidFill>
                  <a:schemeClr val="tx1"/>
                </a:solidFill>
                <a:latin typeface="IBM Plex Sans Light" panose="020B0403050203000203" pitchFamily="34" charset="0"/>
              </a:defRPr>
            </a:lvl3pPr>
            <a:lvl4pPr marL="287978" indent="-95993">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 2025 IBM Corporation​</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091182"/>
      </p:ext>
    </p:extLst>
  </p:cSld>
  <p:clrMapOvr>
    <a:masterClrMapping/>
  </p:clrMapOvr>
  <p:transition spd="med"/>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sp>
        <p:nvSpPr>
          <p:cNvPr id="239" name="Title Text"/>
          <p:cNvSpPr txBox="1">
            <a:spLocks noGrp="1"/>
          </p:cNvSpPr>
          <p:nvPr>
            <p:ph type="title"/>
          </p:nvPr>
        </p:nvSpPr>
        <p:spPr>
          <a:xfrm>
            <a:off x="210311" y="127000"/>
            <a:ext cx="4142234" cy="804673"/>
          </a:xfrm>
          <a:prstGeom prst="rect">
            <a:avLst/>
          </a:prstGeom>
        </p:spPr>
        <p:txBody>
          <a:bodyPr>
            <a:normAutofit/>
          </a:bodyPr>
          <a:lstStyle/>
          <a:p>
            <a:r>
              <a:t>Title Text</a:t>
            </a:r>
          </a:p>
        </p:txBody>
      </p:sp>
      <p:sp>
        <p:nvSpPr>
          <p:cNvPr id="240"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41" name="Picture Placeholder"/>
          <p:cNvSpPr>
            <a:spLocks noGrp="1"/>
          </p:cNvSpPr>
          <p:nvPr>
            <p:ph type="pic" idx="21"/>
          </p:nvPr>
        </p:nvSpPr>
        <p:spPr>
          <a:xfrm>
            <a:off x="4572000" y="0"/>
            <a:ext cx="4572000" cy="5143500"/>
          </a:xfrm>
          <a:prstGeom prst="rect">
            <a:avLst/>
          </a:prstGeom>
        </p:spPr>
        <p:txBody>
          <a:bodyPr lIns="91439" tIns="45719" rIns="91439" bIns="45719"/>
          <a:lstStyle/>
          <a:p>
            <a:endParaRPr/>
          </a:p>
        </p:txBody>
      </p:sp>
      <p:sp>
        <p:nvSpPr>
          <p:cNvPr id="2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15999" y="216027"/>
            <a:ext cx="1855943" cy="1072158"/>
          </a:xfrm>
        </p:spPr>
        <p:txBody>
          <a:bodyPr/>
          <a:lstStyle>
            <a:lvl1pPr>
              <a:lnSpc>
                <a:spcPct val="110000"/>
              </a:lnSpc>
              <a:defRPr sz="105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2285702"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2499987" y="216027"/>
            <a:ext cx="150857" cy="151210"/>
          </a:xfrm>
        </p:spPr>
        <p:txBody>
          <a:bodyPr/>
          <a:lstStyle>
            <a:lvl1pPr>
              <a:defRPr sz="525">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2499987" y="500062"/>
            <a:ext cx="1856538"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4785690" y="216027"/>
            <a:ext cx="150857" cy="151210"/>
          </a:xfrm>
        </p:spPr>
        <p:txBody>
          <a:bodyPr/>
          <a:lstStyle>
            <a:lvl1pPr>
              <a:defRPr sz="525">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4785689" y="500062"/>
            <a:ext cx="1857134"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7071392" y="216027"/>
            <a:ext cx="150857" cy="151210"/>
          </a:xfrm>
        </p:spPr>
        <p:txBody>
          <a:bodyPr/>
          <a:lstStyle>
            <a:lvl1pPr>
              <a:defRPr sz="525">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7071392" y="500062"/>
            <a:ext cx="1857134"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2285703" y="2286000"/>
            <a:ext cx="664520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2499987" y="2510487"/>
            <a:ext cx="150857" cy="151210"/>
          </a:xfrm>
        </p:spPr>
        <p:txBody>
          <a:bodyPr/>
          <a:lstStyle>
            <a:lvl1pPr>
              <a:defRPr sz="525">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2499987" y="2786063"/>
            <a:ext cx="1856538"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4785690" y="2510487"/>
            <a:ext cx="150857" cy="151210"/>
          </a:xfrm>
        </p:spPr>
        <p:txBody>
          <a:bodyPr/>
          <a:lstStyle>
            <a:lvl1pPr>
              <a:defRPr sz="525">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4785690" y="2786063"/>
            <a:ext cx="1856538" cy="1422256"/>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7071392" y="2510487"/>
            <a:ext cx="150857" cy="151210"/>
          </a:xfrm>
        </p:spPr>
        <p:txBody>
          <a:bodyPr/>
          <a:lstStyle>
            <a:lvl1pPr>
              <a:defRPr sz="525">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7071392" y="2786063"/>
            <a:ext cx="1857134" cy="1428750"/>
          </a:xfrm>
        </p:spPr>
        <p:txBody>
          <a:bodyPr/>
          <a:lstStyle>
            <a:lvl1pPr>
              <a:lnSpc>
                <a:spcPct val="110000"/>
              </a:lnSpc>
              <a:spcBef>
                <a:spcPts val="0"/>
              </a:spcBef>
              <a:defRPr sz="900">
                <a:solidFill>
                  <a:schemeClr val="tx1"/>
                </a:solidFill>
              </a:defRPr>
            </a:lvl1pPr>
            <a:lvl2pPr marL="82280" indent="-82280">
              <a:lnSpc>
                <a:spcPct val="110000"/>
              </a:lnSpc>
              <a:spcBef>
                <a:spcPts val="0"/>
              </a:spcBef>
              <a:defRPr sz="900">
                <a:solidFill>
                  <a:schemeClr val="tx1"/>
                </a:solidFill>
              </a:defRPr>
            </a:lvl2pPr>
            <a:lvl3pPr marL="164559" indent="-82280">
              <a:lnSpc>
                <a:spcPct val="110000"/>
              </a:lnSpc>
              <a:spcBef>
                <a:spcPts val="0"/>
              </a:spcBef>
              <a:defRPr sz="900">
                <a:solidFill>
                  <a:schemeClr val="tx1"/>
                </a:solidFill>
              </a:defRPr>
            </a:lvl3pPr>
            <a:lvl4pPr marL="246839" indent="-82280">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 2025 IBM Corporation​</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82996395"/>
      </p:ext>
    </p:extLst>
  </p:cSld>
  <p:clrMapOvr>
    <a:masterClrMapping/>
  </p:clrMapOvr>
  <p:transition spd="med"/>
  <p:hf sldNum="0"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6000" y="144019"/>
            <a:ext cx="4139264" cy="1279922"/>
          </a:xfrm>
        </p:spPr>
        <p:txBody>
          <a:bodyPr rIns="457200"/>
          <a:lstStyle>
            <a:lvl1pPr>
              <a:lnSpc>
                <a:spcPct val="100000"/>
              </a:lnSpc>
              <a:defRPr sz="2399">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5998" y="2499741"/>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2025 IBM Corporation​</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46386483"/>
      </p:ext>
    </p:extLst>
  </p:cSld>
  <p:clrMapOvr>
    <a:masterClrMapping/>
  </p:clrMapOvr>
  <p:transition spd="med"/>
  <p:hf sldNum="0"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216028"/>
            <a:ext cx="1855943" cy="1279922"/>
          </a:xfrm>
        </p:spPr>
        <p:txBody>
          <a:bodyPr rIns="0"/>
          <a:lstStyle>
            <a:lvl1pPr>
              <a:lnSpc>
                <a:spcPct val="110000"/>
              </a:lnSpc>
              <a:defRPr sz="135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4570262" y="21259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6857108" y="213718"/>
            <a:ext cx="0" cy="428684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7531"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2"/>
            <a:ext cx="1857134" cy="1857971"/>
          </a:xfrm>
        </p:spPr>
        <p:txBody>
          <a:bodyPr/>
          <a:lstStyle>
            <a:lvl1pPr>
              <a:spcBef>
                <a:spcPts val="0"/>
              </a:spcBef>
              <a:defRPr sz="1050">
                <a:solidFill>
                  <a:schemeClr val="tx1"/>
                </a:solidFill>
              </a:defRPr>
            </a:lvl1pPr>
            <a:lvl2pPr marL="95993" indent="-95993">
              <a:spcBef>
                <a:spcPts val="0"/>
              </a:spcBef>
              <a:defRPr sz="1050">
                <a:solidFill>
                  <a:schemeClr val="tx1"/>
                </a:solidFill>
              </a:defRPr>
            </a:lvl2pPr>
            <a:lvl3pPr marL="191986" indent="-95993">
              <a:spcBef>
                <a:spcPts val="0"/>
              </a:spcBef>
              <a:defRPr sz="1050">
                <a:solidFill>
                  <a:schemeClr val="tx1"/>
                </a:solidFill>
              </a:defRPr>
            </a:lvl3pPr>
            <a:lvl4pPr marL="287978" indent="-95993">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2025 IBM Corporation​</a:t>
            </a:r>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34264658"/>
      </p:ext>
    </p:extLst>
  </p:cSld>
  <p:clrMapOvr>
    <a:masterClrMapping/>
  </p:clrMapOvr>
  <p:transition spd="med"/>
  <p:hf sldNum="0"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6000" y="1285875"/>
            <a:ext cx="1858324"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2499987" y="1285875"/>
            <a:ext cx="1856538"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4785690" y="213717"/>
            <a:ext cx="4142836" cy="4715471"/>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 2025 IBM Corporation​</a:t>
            </a:r>
          </a:p>
        </p:txBody>
      </p:sp>
    </p:spTree>
    <p:extLst>
      <p:ext uri="{BB962C8B-B14F-4D97-AF65-F5344CB8AC3E}">
        <p14:creationId xmlns:p14="http://schemas.microsoft.com/office/powerpoint/2010/main" val="2782753424"/>
      </p:ext>
    </p:extLst>
  </p:cSld>
  <p:clrMapOvr>
    <a:masterClrMapping/>
  </p:clrMapOvr>
  <p:transition spd="med"/>
  <p:hf sldNum="0"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16000" y="1285875"/>
            <a:ext cx="1858324"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2285702" y="0"/>
            <a:ext cx="6858298" cy="51435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IBM Corporation​</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25932" y="4839236"/>
            <a:ext cx="102593" cy="92333"/>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04188693"/>
      </p:ext>
    </p:extLst>
  </p:cSld>
  <p:clrMapOvr>
    <a:masterClrMapping/>
  </p:clrMapOvr>
  <p:transition spd="med"/>
  <p:hf sldNum="0" hd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6000" y="1285875"/>
            <a:ext cx="1858324" cy="3214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2499988" y="211932"/>
            <a:ext cx="6430919" cy="4717256"/>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 2025 IBM Corporation​</a:t>
            </a:r>
          </a:p>
        </p:txBody>
      </p:sp>
    </p:spTree>
    <p:extLst>
      <p:ext uri="{BB962C8B-B14F-4D97-AF65-F5344CB8AC3E}">
        <p14:creationId xmlns:p14="http://schemas.microsoft.com/office/powerpoint/2010/main" val="3737540996"/>
      </p:ext>
    </p:extLst>
  </p:cSld>
  <p:clrMapOvr>
    <a:masterClrMapping/>
  </p:clrMapOvr>
  <p:transition spd="med"/>
  <p:hf sldNum="0"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9144000" cy="51435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25932" y="4839236"/>
            <a:ext cx="102593" cy="92333"/>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27959467"/>
      </p:ext>
    </p:extLst>
  </p:cSld>
  <p:clrMapOvr>
    <a:masterClrMapping/>
  </p:clrMapOvr>
  <p:transition spd="med"/>
  <p:hf sldNum="0"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13094" y="213718"/>
            <a:ext cx="8715431" cy="4717851"/>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10707417"/>
      </p:ext>
    </p:extLst>
  </p:cSld>
  <p:clrMapOvr>
    <a:masterClrMapping/>
  </p:clrMapOvr>
  <p:transition spd="med"/>
  <p:hf sldNum="0"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16000" y="1000125"/>
            <a:ext cx="927376" cy="928688"/>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285708" y="10001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16000" y="229552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285708" y="22955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16000" y="357187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285708" y="3571876"/>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4783309" y="100012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5855922" y="10001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4783309" y="229552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5855922" y="2295525"/>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4783309" y="3571875"/>
            <a:ext cx="927376" cy="928688"/>
          </a:xfrm>
          <a:solidFill>
            <a:srgbClr val="E0E0E0"/>
          </a:solidFill>
        </p:spPr>
        <p:txBody>
          <a:bodyPr anchor="ctr"/>
          <a:lstStyle>
            <a:lvl1pPr marL="0" marR="0" indent="0" algn="ctr" defTabSz="91421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914217"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5855922" y="3571876"/>
            <a:ext cx="2140465" cy="928688"/>
          </a:xfrm>
        </p:spPr>
        <p:txBody>
          <a:bodyPr/>
          <a:lstStyle>
            <a:lvl1pPr>
              <a:lnSpc>
                <a:spcPct val="110000"/>
              </a:lnSpc>
              <a:spcBef>
                <a:spcPts val="0"/>
              </a:spcBef>
              <a:defRPr sz="1050">
                <a:solidFill>
                  <a:schemeClr val="tx1"/>
                </a:solidFill>
              </a:defRPr>
            </a:lvl1pPr>
            <a:lvl2pPr marL="95993" indent="-95993">
              <a:lnSpc>
                <a:spcPct val="110000"/>
              </a:lnSpc>
              <a:spcBef>
                <a:spcPts val="0"/>
              </a:spcBef>
              <a:defRPr sz="1050">
                <a:solidFill>
                  <a:schemeClr val="tx1"/>
                </a:solidFill>
              </a:defRPr>
            </a:lvl2pPr>
            <a:lvl3pPr marL="191986" indent="-95993">
              <a:lnSpc>
                <a:spcPct val="110000"/>
              </a:lnSpc>
              <a:spcBef>
                <a:spcPts val="0"/>
              </a:spcBef>
              <a:defRPr sz="1050">
                <a:solidFill>
                  <a:schemeClr val="tx1"/>
                </a:solidFill>
              </a:defRPr>
            </a:lvl3pPr>
            <a:lvl4pPr marL="287978" indent="-95993">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 2025 IBM Corporation​</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11200251"/>
      </p:ext>
    </p:extLst>
  </p:cSld>
  <p:clrMapOvr>
    <a:masterClrMapping/>
  </p:clrMapOvr>
  <p:transition spd="med"/>
  <p:hf sldNum="0" hd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1715096"/>
          </a:xfrm>
        </p:spPr>
        <p:txBody>
          <a:bodyPr/>
          <a:lstStyle>
            <a:lvl1pPr>
              <a:lnSpc>
                <a:spcPct val="110000"/>
              </a:lnSpc>
              <a:defRPr sz="105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2499987" y="213718"/>
            <a:ext cx="6428538" cy="4286846"/>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 2025 IBM Corporation​</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80387286"/>
      </p:ext>
    </p:extLst>
  </p:cSld>
  <p:clrMapOvr>
    <a:masterClrMapping/>
  </p:clrMapOvr>
  <p:transition spd="med"/>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sp>
        <p:nvSpPr>
          <p:cNvPr id="249" name="Title Text"/>
          <p:cNvSpPr txBox="1">
            <a:spLocks noGrp="1"/>
          </p:cNvSpPr>
          <p:nvPr>
            <p:ph type="title"/>
          </p:nvPr>
        </p:nvSpPr>
        <p:spPr>
          <a:xfrm>
            <a:off x="210311" y="127000"/>
            <a:ext cx="4142234" cy="4294633"/>
          </a:xfrm>
          <a:prstGeom prst="rect">
            <a:avLst/>
          </a:prstGeom>
        </p:spPr>
        <p:txBody>
          <a:bodyPr>
            <a:normAutofit/>
          </a:bodyPr>
          <a:lstStyle/>
          <a:p>
            <a:r>
              <a:t>Title Text</a:t>
            </a:r>
          </a:p>
        </p:txBody>
      </p:sp>
      <p:sp>
        <p:nvSpPr>
          <p:cNvPr id="250" name="Body Level One…"/>
          <p:cNvSpPr txBox="1">
            <a:spLocks noGrp="1"/>
          </p:cNvSpPr>
          <p:nvPr>
            <p:ph type="body" sz="quarter" idx="1"/>
          </p:nvPr>
        </p:nvSpPr>
        <p:spPr>
          <a:xfrm>
            <a:off x="4791455" y="1884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1" name="Text Placeholder 2"/>
          <p:cNvSpPr>
            <a:spLocks noGrp="1"/>
          </p:cNvSpPr>
          <p:nvPr>
            <p:ph type="body" sz="quarter" idx="21"/>
          </p:nvPr>
        </p:nvSpPr>
        <p:spPr>
          <a:xfrm>
            <a:off x="7077456" y="188467"/>
            <a:ext cx="1837945" cy="4294634"/>
          </a:xfrm>
          <a:prstGeom prst="rect">
            <a:avLst/>
          </a:prstGeom>
        </p:spPr>
        <p:txBody>
          <a:bodyPr>
            <a:normAutofit/>
          </a:bodyPr>
          <a:lstStyle/>
          <a:p>
            <a:pPr>
              <a:defRPr>
                <a:latin typeface="IBM Plex Sans Medm"/>
                <a:ea typeface="IBM Plex Sans Medm"/>
                <a:cs typeface="IBM Plex Sans Medm"/>
                <a:sym typeface="IBM Plex Sans Medium"/>
              </a:defRPr>
            </a:pPr>
            <a:endParaRPr/>
          </a:p>
        </p:txBody>
      </p:sp>
      <p:sp>
        <p:nvSpPr>
          <p:cNvPr id="2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6000" y="144018"/>
            <a:ext cx="1858324" cy="1072158"/>
          </a:xfrm>
        </p:spPr>
        <p:txBody>
          <a:bodyPr/>
          <a:lstStyle>
            <a:lvl1pPr>
              <a:lnSpc>
                <a:spcPct val="90000"/>
              </a:lnSpc>
              <a:spcBef>
                <a:spcPts val="0"/>
              </a:spcBef>
              <a:defRPr sz="2399">
                <a:solidFill>
                  <a:schemeClr val="tx2"/>
                </a:solidFill>
              </a:defRPr>
            </a:lvl1pPr>
            <a:lvl2pPr>
              <a:lnSpc>
                <a:spcPct val="100000"/>
              </a:lnSpc>
              <a:spcBef>
                <a:spcPts val="0"/>
              </a:spcBef>
              <a:defRPr sz="2399">
                <a:solidFill>
                  <a:schemeClr val="tx1"/>
                </a:solidFill>
              </a:defRPr>
            </a:lvl2pPr>
            <a:lvl3pPr>
              <a:lnSpc>
                <a:spcPct val="100000"/>
              </a:lnSpc>
              <a:spcBef>
                <a:spcPts val="0"/>
              </a:spcBef>
              <a:defRPr sz="2399">
                <a:solidFill>
                  <a:schemeClr val="tx1"/>
                </a:solidFill>
              </a:defRPr>
            </a:lvl3pPr>
            <a:lvl4pPr>
              <a:lnSpc>
                <a:spcPct val="100000"/>
              </a:lnSpc>
              <a:spcBef>
                <a:spcPts val="0"/>
              </a:spcBef>
              <a:defRPr sz="2399">
                <a:solidFill>
                  <a:schemeClr val="tx1"/>
                </a:solidFill>
              </a:defRPr>
            </a:lvl4pPr>
            <a:lvl5pPr>
              <a:lnSpc>
                <a:spcPct val="100000"/>
              </a:lnSpc>
              <a:spcBef>
                <a:spcPts val="0"/>
              </a:spcBef>
              <a:defRPr sz="23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1" y="213718"/>
            <a:ext cx="1857134" cy="4286846"/>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 2025 IBM Corporation​</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38928876"/>
      </p:ext>
    </p:extLst>
  </p:cSld>
  <p:clrMapOvr>
    <a:masterClrMapping/>
  </p:clrMapOvr>
  <p:transition spd="med"/>
  <p:hf sldNum="0" hd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643"/>
          </a:xfrm>
        </p:spPr>
        <p:txBody>
          <a:bodyPr/>
          <a:lstStyle>
            <a:lvl1pPr>
              <a:lnSpc>
                <a:spcPct val="110000"/>
              </a:lnSpc>
              <a:defRPr sz="105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2025 IBM Corporation​</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86598837"/>
      </p:ext>
    </p:extLst>
  </p:cSld>
  <p:clrMapOvr>
    <a:masterClrMapping/>
  </p:clrMapOvr>
  <p:transition spd="med"/>
  <p:hf sldNum="0" hd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16000" y="144018"/>
            <a:ext cx="1858324" cy="1072158"/>
          </a:xfrm>
        </p:spPr>
        <p:txBody>
          <a:bodyPr/>
          <a:lstStyle>
            <a:lvl1pPr>
              <a:lnSpc>
                <a:spcPct val="90000"/>
              </a:lnSpc>
              <a:spcBef>
                <a:spcPts val="0"/>
              </a:spcBef>
              <a:defRPr sz="2399">
                <a:solidFill>
                  <a:schemeClr val="tx2"/>
                </a:solidFill>
              </a:defRPr>
            </a:lvl1pPr>
            <a:lvl2pPr>
              <a:lnSpc>
                <a:spcPct val="100000"/>
              </a:lnSpc>
              <a:spcBef>
                <a:spcPts val="0"/>
              </a:spcBef>
              <a:defRPr sz="2399">
                <a:solidFill>
                  <a:schemeClr val="tx1"/>
                </a:solidFill>
              </a:defRPr>
            </a:lvl2pPr>
            <a:lvl3pPr>
              <a:lnSpc>
                <a:spcPct val="100000"/>
              </a:lnSpc>
              <a:spcBef>
                <a:spcPts val="0"/>
              </a:spcBef>
              <a:defRPr sz="2399">
                <a:solidFill>
                  <a:schemeClr val="tx1"/>
                </a:solidFill>
              </a:defRPr>
            </a:lvl3pPr>
            <a:lvl4pPr>
              <a:lnSpc>
                <a:spcPct val="100000"/>
              </a:lnSpc>
              <a:spcBef>
                <a:spcPts val="0"/>
              </a:spcBef>
              <a:defRPr sz="2399">
                <a:solidFill>
                  <a:schemeClr val="tx1"/>
                </a:solidFill>
              </a:defRPr>
            </a:lvl4pPr>
            <a:lvl5pPr>
              <a:lnSpc>
                <a:spcPct val="100000"/>
              </a:lnSpc>
              <a:spcBef>
                <a:spcPts val="0"/>
              </a:spcBef>
              <a:defRPr sz="23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4785689" y="213718"/>
            <a:ext cx="1857134" cy="4286846"/>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7071391" y="213718"/>
            <a:ext cx="1857134" cy="4286846"/>
          </a:xfrm>
        </p:spPr>
        <p:txBody>
          <a:bodyPr/>
          <a:lstStyle>
            <a:lvl1pPr>
              <a:lnSpc>
                <a:spcPct val="120000"/>
              </a:lnSpc>
              <a:spcBef>
                <a:spcPts val="0"/>
              </a:spcBef>
              <a:defRPr sz="600" b="0" i="0">
                <a:solidFill>
                  <a:schemeClr val="tx1"/>
                </a:solidFill>
                <a:latin typeface="IBM Plex Sans" panose="020B0503050203000203" pitchFamily="34" charset="0"/>
              </a:defRPr>
            </a:lvl1pPr>
            <a:lvl2pPr marL="54853" indent="-54853">
              <a:lnSpc>
                <a:spcPct val="120000"/>
              </a:lnSpc>
              <a:spcBef>
                <a:spcPts val="0"/>
              </a:spcBef>
              <a:defRPr sz="600" b="0" i="0">
                <a:solidFill>
                  <a:schemeClr val="tx1"/>
                </a:solidFill>
                <a:latin typeface="IBM Plex Sans" panose="020B0503050203000203" pitchFamily="34" charset="0"/>
              </a:defRPr>
            </a:lvl2pPr>
            <a:lvl3pPr marL="109706" indent="-54853">
              <a:lnSpc>
                <a:spcPct val="120000"/>
              </a:lnSpc>
              <a:spcBef>
                <a:spcPts val="0"/>
              </a:spcBef>
              <a:defRPr sz="600" b="0" i="0">
                <a:solidFill>
                  <a:schemeClr val="tx1"/>
                </a:solidFill>
                <a:latin typeface="IBM Plex Sans" panose="020B0503050203000203" pitchFamily="34" charset="0"/>
              </a:defRPr>
            </a:lvl3pPr>
            <a:lvl4pPr marL="164559" indent="-54853">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17856" y="4801791"/>
            <a:ext cx="1858324" cy="142875"/>
          </a:xfrm>
        </p:spPr>
        <p:txBody>
          <a:bodyPr/>
          <a:lstStyle/>
          <a:p>
            <a:r>
              <a:rPr lang="en-US"/>
              <a:t>© 2025 IBM Corporation​</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8825932" y="4852065"/>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89510346"/>
      </p:ext>
    </p:extLst>
  </p:cSld>
  <p:clrMapOvr>
    <a:masterClrMapping/>
  </p:clrMapOvr>
  <p:transition spd="med"/>
  <p:hf sldNum="0" hd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24004" y="2313173"/>
            <a:ext cx="1295993" cy="517156"/>
          </a:xfrm>
          <a:prstGeom prst="rect">
            <a:avLst/>
          </a:prstGeom>
        </p:spPr>
      </p:pic>
    </p:spTree>
    <p:extLst>
      <p:ext uri="{BB962C8B-B14F-4D97-AF65-F5344CB8AC3E}">
        <p14:creationId xmlns:p14="http://schemas.microsoft.com/office/powerpoint/2010/main" val="610725409"/>
      </p:ext>
    </p:extLst>
  </p:cSld>
  <p:clrMapOvr>
    <a:masterClrMapping/>
  </p:clrMapOvr>
  <p:transition spd="med"/>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804833"/>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278" name="Title Text"/>
          <p:cNvSpPr txBox="1">
            <a:spLocks noGrp="1"/>
          </p:cNvSpPr>
          <p:nvPr>
            <p:ph type="title"/>
          </p:nvPr>
        </p:nvSpPr>
        <p:spPr>
          <a:xfrm>
            <a:off x="210311" y="127000"/>
            <a:ext cx="4142234" cy="4294633"/>
          </a:xfrm>
          <a:prstGeom prst="rect">
            <a:avLst/>
          </a:prstGeom>
        </p:spPr>
        <p:txBody>
          <a:bodyPr>
            <a:normAutofit/>
          </a:bodyPr>
          <a:lstStyle/>
          <a:p>
            <a:r>
              <a:t>Title Text</a:t>
            </a:r>
          </a:p>
        </p:txBody>
      </p:sp>
      <p:sp>
        <p:nvSpPr>
          <p:cNvPr id="2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294" name="Title Text"/>
          <p:cNvSpPr txBox="1">
            <a:spLocks noGrp="1"/>
          </p:cNvSpPr>
          <p:nvPr>
            <p:ph type="title"/>
          </p:nvPr>
        </p:nvSpPr>
        <p:spPr>
          <a:xfrm>
            <a:off x="210311" y="127000"/>
            <a:ext cx="4142234" cy="804673"/>
          </a:xfrm>
          <a:prstGeom prst="rect">
            <a:avLst/>
          </a:prstGeom>
        </p:spPr>
        <p:txBody>
          <a:bodyPr>
            <a:normAutofit/>
          </a:bodyPr>
          <a:lstStyle/>
          <a:p>
            <a:r>
              <a:t>Title Text</a:t>
            </a:r>
          </a:p>
        </p:txBody>
      </p:sp>
      <p:sp>
        <p:nvSpPr>
          <p:cNvPr id="295"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Straight Connector 10"/>
          <p:cNvSpPr/>
          <p:nvPr/>
        </p:nvSpPr>
        <p:spPr>
          <a:xfrm flipV="1">
            <a:off x="4572000" y="234950"/>
            <a:ext cx="0" cy="4260850"/>
          </a:xfrm>
          <a:prstGeom prst="line">
            <a:avLst/>
          </a:prstGeom>
          <a:ln w="3175">
            <a:solidFill>
              <a:srgbClr val="000000"/>
            </a:solidFill>
          </a:ln>
        </p:spPr>
        <p:txBody>
          <a:bodyPr lIns="45719" rIns="45719"/>
          <a:lstStyle/>
          <a:p>
            <a:pPr>
              <a:defRPr>
                <a:solidFill>
                  <a:srgbClr val="000000"/>
                </a:solidFill>
              </a:defRPr>
            </a:pPr>
            <a:endParaRPr/>
          </a:p>
        </p:txBody>
      </p:sp>
      <p:sp>
        <p:nvSpPr>
          <p:cNvPr id="298" name="Straight Connector 12"/>
          <p:cNvSpPr/>
          <p:nvPr/>
        </p:nvSpPr>
        <p:spPr>
          <a:xfrm flipV="1">
            <a:off x="6854434" y="234950"/>
            <a:ext cx="1" cy="2116910"/>
          </a:xfrm>
          <a:prstGeom prst="line">
            <a:avLst/>
          </a:prstGeom>
          <a:ln w="3175">
            <a:solidFill>
              <a:srgbClr val="000000"/>
            </a:solidFill>
          </a:ln>
        </p:spPr>
        <p:txBody>
          <a:bodyPr lIns="45719" rIns="45719"/>
          <a:lstStyle/>
          <a:p>
            <a:pPr>
              <a:defRPr>
                <a:solidFill>
                  <a:srgbClr val="000000"/>
                </a:solidFill>
              </a:defRPr>
            </a:pPr>
            <a:endParaRPr/>
          </a:p>
        </p:txBody>
      </p:sp>
      <p:sp>
        <p:nvSpPr>
          <p:cNvPr id="299" name="Straight Connector 13"/>
          <p:cNvSpPr/>
          <p:nvPr/>
        </p:nvSpPr>
        <p:spPr>
          <a:xfrm>
            <a:off x="4792362" y="2570163"/>
            <a:ext cx="4114802" cy="1"/>
          </a:xfrm>
          <a:prstGeom prst="line">
            <a:avLst/>
          </a:prstGeom>
          <a:ln w="3175">
            <a:solidFill>
              <a:srgbClr val="000000"/>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0" y="-2"/>
            <a:ext cx="4572000" cy="2571752"/>
          </a:xfrm>
          <a:prstGeom prst="rect">
            <a:avLst/>
          </a:prstGeom>
        </p:spPr>
        <p:txBody>
          <a:bodyPr lIns="127000" tIns="127000" rIns="127000" bIns="127000">
            <a:normAutofit/>
          </a:bodyPr>
          <a:lstStyle>
            <a:lvl1pPr marL="76200"/>
          </a:lstStyle>
          <a:p>
            <a:r>
              <a:t>Title Text</a:t>
            </a:r>
          </a:p>
        </p:txBody>
      </p:sp>
      <p:sp>
        <p:nvSpPr>
          <p:cNvPr id="307" name="Body Level One…"/>
          <p:cNvSpPr txBox="1">
            <a:spLocks noGrp="1"/>
          </p:cNvSpPr>
          <p:nvPr>
            <p:ph type="body" sz="quarter" idx="1"/>
          </p:nvPr>
        </p:nvSpPr>
        <p:spPr>
          <a:xfrm>
            <a:off x="4572000" y="-12700"/>
            <a:ext cx="2286000" cy="2571750"/>
          </a:xfrm>
          <a:prstGeom prst="rect">
            <a:avLst/>
          </a:prstGeom>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3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9" name="Straight Connector 8"/>
          <p:cNvSpPr/>
          <p:nvPr/>
        </p:nvSpPr>
        <p:spPr>
          <a:xfrm flipV="1">
            <a:off x="4572000" y="234950"/>
            <a:ext cx="0" cy="4260850"/>
          </a:xfrm>
          <a:prstGeom prst="line">
            <a:avLst/>
          </a:prstGeom>
          <a:ln w="3175">
            <a:solidFill>
              <a:srgbClr val="000000"/>
            </a:solidFill>
          </a:ln>
        </p:spPr>
        <p:txBody>
          <a:bodyPr lIns="45719" rIns="45719"/>
          <a:lstStyle/>
          <a:p>
            <a:pPr>
              <a:defRPr>
                <a:solidFill>
                  <a:srgbClr val="000000"/>
                </a:solidFill>
              </a:defRPr>
            </a:pPr>
            <a:endParaRPr/>
          </a:p>
        </p:txBody>
      </p:sp>
      <p:sp>
        <p:nvSpPr>
          <p:cNvPr id="310" name="Straight Connector 9"/>
          <p:cNvSpPr/>
          <p:nvPr/>
        </p:nvSpPr>
        <p:spPr>
          <a:xfrm>
            <a:off x="228599" y="2566988"/>
            <a:ext cx="4114803" cy="1"/>
          </a:xfrm>
          <a:prstGeom prst="line">
            <a:avLst/>
          </a:prstGeom>
          <a:ln w="3175">
            <a:solidFill>
              <a:srgbClr val="000000"/>
            </a:solidFill>
          </a:ln>
        </p:spPr>
        <p:txBody>
          <a:bodyPr lIns="45719" rIns="45719"/>
          <a:lstStyle/>
          <a:p>
            <a:pPr>
              <a:defRPr>
                <a:solidFill>
                  <a:srgbClr val="000000"/>
                </a:solidFill>
              </a:defRPr>
            </a:pPr>
            <a:endParaRPr/>
          </a:p>
        </p:txBody>
      </p:sp>
      <p:sp>
        <p:nvSpPr>
          <p:cNvPr id="311" name="Straight Connector 11"/>
          <p:cNvSpPr/>
          <p:nvPr/>
        </p:nvSpPr>
        <p:spPr>
          <a:xfrm>
            <a:off x="4792362" y="2566988"/>
            <a:ext cx="4114802" cy="1"/>
          </a:xfrm>
          <a:prstGeom prst="line">
            <a:avLst/>
          </a:prstGeom>
          <a:ln w="3175">
            <a:solidFill>
              <a:srgbClr val="000000"/>
            </a:solidFill>
          </a:ln>
        </p:spPr>
        <p:txBody>
          <a:bodyPr lIns="45719" rIns="45719"/>
          <a:lstStyle/>
          <a:p>
            <a:pPr>
              <a:defRPr>
                <a:solidFill>
                  <a:srgbClr val="000000"/>
                </a:solidFill>
              </a:defRPr>
            </a:pPr>
            <a:endParaRPr/>
          </a:p>
        </p:txBody>
      </p:sp>
      <p:sp>
        <p:nvSpPr>
          <p:cNvPr id="312" name="Straight Connector 12"/>
          <p:cNvSpPr/>
          <p:nvPr/>
        </p:nvSpPr>
        <p:spPr>
          <a:xfrm flipV="1">
            <a:off x="6855768" y="234950"/>
            <a:ext cx="1" cy="2116910"/>
          </a:xfrm>
          <a:prstGeom prst="line">
            <a:avLst/>
          </a:prstGeom>
          <a:ln w="3175">
            <a:solidFill>
              <a:srgbClr val="000000"/>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ver, image 4">
    <p:spTree>
      <p:nvGrpSpPr>
        <p:cNvPr id="1" name=""/>
        <p:cNvGrpSpPr/>
        <p:nvPr/>
      </p:nvGrpSpPr>
      <p:grpSpPr>
        <a:xfrm>
          <a:off x="0" y="0"/>
          <a:ext cx="0" cy="0"/>
          <a:chOff x="0" y="0"/>
          <a:chExt cx="0" cy="0"/>
        </a:xfrm>
      </p:grpSpPr>
      <p:pic>
        <p:nvPicPr>
          <p:cNvPr id="95" name="Picture 7" descr="Picture 7"/>
          <p:cNvPicPr>
            <a:picLocks noChangeAspect="1"/>
          </p:cNvPicPr>
          <p:nvPr/>
        </p:nvPicPr>
        <p:blipFill>
          <a:blip r:embed="rId2"/>
          <a:stretch>
            <a:fillRect/>
          </a:stretch>
        </p:blipFill>
        <p:spPr>
          <a:xfrm>
            <a:off x="5227" y="456"/>
            <a:ext cx="9133547" cy="5142585"/>
          </a:xfrm>
          <a:prstGeom prst="rect">
            <a:avLst/>
          </a:prstGeom>
          <a:ln w="12700">
            <a:miter lim="400000"/>
          </a:ln>
        </p:spPr>
      </p:pic>
      <p:sp>
        <p:nvSpPr>
          <p:cNvPr id="96" name="Title Text"/>
          <p:cNvSpPr txBox="1">
            <a:spLocks noGrp="1"/>
          </p:cNvSpPr>
          <p:nvPr>
            <p:ph type="title"/>
          </p:nvPr>
        </p:nvSpPr>
        <p:spPr>
          <a:xfrm>
            <a:off x="210311" y="127000"/>
            <a:ext cx="4142234" cy="4294633"/>
          </a:xfrm>
          <a:prstGeom prst="rect">
            <a:avLst/>
          </a:prstGeom>
        </p:spPr>
        <p:txBody>
          <a:bodyPr>
            <a:normAutofit/>
          </a:bodyPr>
          <a:lstStyle>
            <a:lvl1pPr>
              <a:defRPr sz="2400">
                <a:solidFill>
                  <a:schemeClr val="accent1"/>
                </a:solidFill>
                <a:latin typeface="+mj-lt"/>
                <a:ea typeface="+mj-ea"/>
                <a:cs typeface="+mj-cs"/>
                <a:sym typeface="IBM Plex Sans Light"/>
              </a:defRPr>
            </a:lvl1pPr>
          </a:lstStyle>
          <a:p>
            <a:r>
              <a:t>Title Text</a:t>
            </a:r>
          </a:p>
        </p:txBody>
      </p:sp>
      <p:pic>
        <p:nvPicPr>
          <p:cNvPr id="97" name="Picture" descr="Pictur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3" y="4705253"/>
            <a:ext cx="521588" cy="208109"/>
          </a:xfrm>
          <a:prstGeom prst="rect">
            <a:avLst/>
          </a:prstGeom>
          <a:ln w="12700">
            <a:miter lim="400000"/>
          </a:ln>
        </p:spPr>
      </p:pic>
      <p:sp>
        <p:nvSpPr>
          <p:cNvPr id="9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ext (gray box) over image(s)">
    <p:spTree>
      <p:nvGrpSpPr>
        <p:cNvPr id="1" name=""/>
        <p:cNvGrpSpPr/>
        <p:nvPr/>
      </p:nvGrpSpPr>
      <p:grpSpPr>
        <a:xfrm>
          <a:off x="0" y="0"/>
          <a:ext cx="0" cy="0"/>
          <a:chOff x="0" y="0"/>
          <a:chExt cx="0" cy="0"/>
        </a:xfrm>
      </p:grpSpPr>
      <p:sp>
        <p:nvSpPr>
          <p:cNvPr id="341" name="Picture Placeholder"/>
          <p:cNvSpPr>
            <a:spLocks noGrp="1"/>
          </p:cNvSpPr>
          <p:nvPr>
            <p:ph type="pic" idx="21"/>
          </p:nvPr>
        </p:nvSpPr>
        <p:spPr>
          <a:xfrm>
            <a:off x="0" y="0"/>
            <a:ext cx="9144000" cy="5148072"/>
          </a:xfrm>
          <a:prstGeom prst="rect">
            <a:avLst/>
          </a:prstGeom>
        </p:spPr>
        <p:txBody>
          <a:bodyPr lIns="91439" tIns="45719" rIns="91439" bIns="45719"/>
          <a:lstStyle/>
          <a:p>
            <a:endParaRPr/>
          </a:p>
        </p:txBody>
      </p:sp>
      <p:sp>
        <p:nvSpPr>
          <p:cNvPr id="342" name="Body Level One…"/>
          <p:cNvSpPr txBox="1">
            <a:spLocks noGrp="1"/>
          </p:cNvSpPr>
          <p:nvPr>
            <p:ph type="body" sz="quarter" idx="1"/>
          </p:nvPr>
        </p:nvSpPr>
        <p:spPr>
          <a:xfrm>
            <a:off x="-3" y="2571750"/>
            <a:ext cx="2286003" cy="2571750"/>
          </a:xfrm>
          <a:prstGeom prst="rect">
            <a:avLst/>
          </a:prstGeom>
          <a:solidFill>
            <a:srgbClr val="F4F4F4"/>
          </a:solidFill>
        </p:spPr>
        <p:txBody>
          <a:bodyPr lIns="201168" tIns="201168" rIns="201168" bIns="201168">
            <a:normAutofit/>
          </a:bodyPr>
          <a:lstStyle>
            <a:lvl1pPr marL="25400"/>
            <a:lvl2pPr marL="266346" indent="-243230"/>
            <a:lvl3pPr marL="437799" indent="-243230"/>
            <a:lvl4pPr marL="723552" indent="-243230"/>
            <a:lvl5pPr marL="898179" indent="-243230"/>
          </a:lstStyle>
          <a:p>
            <a:r>
              <a:t>Body Level One</a:t>
            </a:r>
          </a:p>
          <a:p>
            <a:pPr lvl="1"/>
            <a:r>
              <a:t>Body Level Two</a:t>
            </a:r>
          </a:p>
          <a:p>
            <a:pPr lvl="2"/>
            <a:r>
              <a:t>Body Level Three</a:t>
            </a:r>
          </a:p>
          <a:p>
            <a:pPr lvl="3"/>
            <a:r>
              <a:t>Body Level Four</a:t>
            </a:r>
          </a:p>
          <a:p>
            <a:pPr lvl="4"/>
            <a:r>
              <a:t>Body Level Five</a:t>
            </a:r>
          </a:p>
        </p:txBody>
      </p:sp>
      <p:sp>
        <p:nvSpPr>
          <p:cNvPr id="3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361" name="Title Text"/>
          <p:cNvSpPr txBox="1">
            <a:spLocks noGrp="1"/>
          </p:cNvSpPr>
          <p:nvPr>
            <p:ph type="title"/>
          </p:nvPr>
        </p:nvSpPr>
        <p:spPr>
          <a:xfrm>
            <a:off x="210311" y="127000"/>
            <a:ext cx="4142234" cy="804673"/>
          </a:xfrm>
          <a:prstGeom prst="rect">
            <a:avLst/>
          </a:prstGeom>
        </p:spPr>
        <p:txBody>
          <a:bodyPr>
            <a:normAutofit/>
          </a:bodyPr>
          <a:lstStyle/>
          <a:p>
            <a:r>
              <a:t>Title Text</a:t>
            </a:r>
          </a:p>
        </p:txBody>
      </p:sp>
      <p:sp>
        <p:nvSpPr>
          <p:cNvPr id="362"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370" name="Title Text"/>
          <p:cNvSpPr txBox="1">
            <a:spLocks noGrp="1"/>
          </p:cNvSpPr>
          <p:nvPr>
            <p:ph type="title"/>
          </p:nvPr>
        </p:nvSpPr>
        <p:spPr>
          <a:xfrm>
            <a:off x="210311" y="127000"/>
            <a:ext cx="4142234" cy="804673"/>
          </a:xfrm>
          <a:prstGeom prst="rect">
            <a:avLst/>
          </a:prstGeom>
        </p:spPr>
        <p:txBody>
          <a:bodyPr>
            <a:normAutofit/>
          </a:bodyPr>
          <a:lstStyle/>
          <a:p>
            <a:r>
              <a:t>Title Text</a:t>
            </a:r>
          </a:p>
        </p:txBody>
      </p:sp>
      <p:sp>
        <p:nvSpPr>
          <p:cNvPr id="371"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sp>
        <p:nvSpPr>
          <p:cNvPr id="379" name="Title Text"/>
          <p:cNvSpPr txBox="1">
            <a:spLocks noGrp="1"/>
          </p:cNvSpPr>
          <p:nvPr>
            <p:ph type="title"/>
          </p:nvPr>
        </p:nvSpPr>
        <p:spPr>
          <a:xfrm>
            <a:off x="210311" y="127000"/>
            <a:ext cx="4142234" cy="804673"/>
          </a:xfrm>
          <a:prstGeom prst="rect">
            <a:avLst/>
          </a:prstGeom>
        </p:spPr>
        <p:txBody>
          <a:bodyPr>
            <a:normAutofit/>
          </a:bodyPr>
          <a:lstStyle/>
          <a:p>
            <a:r>
              <a:t>Title Text</a:t>
            </a:r>
          </a:p>
        </p:txBody>
      </p:sp>
      <p:sp>
        <p:nvSpPr>
          <p:cNvPr id="380"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81" name="Text Placeholder 2"/>
          <p:cNvSpPr>
            <a:spLocks noGrp="1"/>
          </p:cNvSpPr>
          <p:nvPr>
            <p:ph type="body" sz="quarter" idx="21"/>
          </p:nvPr>
        </p:nvSpPr>
        <p:spPr>
          <a:xfrm>
            <a:off x="2505455" y="1259626"/>
            <a:ext cx="1837945" cy="3252216"/>
          </a:xfrm>
          <a:prstGeom prst="rect">
            <a:avLst/>
          </a:prstGeom>
        </p:spPr>
        <p:txBody>
          <a:bodyPr>
            <a:normAutofit/>
          </a:bodyPr>
          <a:lstStyle/>
          <a:p>
            <a:pPr>
              <a:spcBef>
                <a:spcPts val="300"/>
              </a:spcBef>
              <a:defRPr>
                <a:latin typeface="IBM Plex Sans Medm"/>
                <a:ea typeface="IBM Plex Sans Medm"/>
                <a:cs typeface="IBM Plex Sans Medm"/>
                <a:sym typeface="IBM Plex Sans Medium"/>
              </a:defRPr>
            </a:pPr>
            <a:endParaRPr/>
          </a:p>
        </p:txBody>
      </p:sp>
      <p:sp>
        <p:nvSpPr>
          <p:cNvPr id="382" name="Picture Placeholder"/>
          <p:cNvSpPr>
            <a:spLocks noGrp="1"/>
          </p:cNvSpPr>
          <p:nvPr>
            <p:ph type="pic" idx="22"/>
          </p:nvPr>
        </p:nvSpPr>
        <p:spPr>
          <a:xfrm>
            <a:off x="4572000" y="0"/>
            <a:ext cx="4572000" cy="5143500"/>
          </a:xfrm>
          <a:prstGeom prst="rect">
            <a:avLst/>
          </a:prstGeom>
        </p:spPr>
        <p:txBody>
          <a:bodyPr lIns="91439" tIns="45719" rIns="91439" bIns="45719"/>
          <a:lstStyle/>
          <a:p>
            <a:endParaRPr/>
          </a:p>
        </p:txBody>
      </p:sp>
      <p:sp>
        <p:nvSpPr>
          <p:cNvPr id="3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401" name="Body Level One…"/>
          <p:cNvSpPr txBox="1">
            <a:spLocks noGrp="1"/>
          </p:cNvSpPr>
          <p:nvPr>
            <p:ph type="body" sz="quarter" idx="1"/>
          </p:nvPr>
        </p:nvSpPr>
        <p:spPr>
          <a:xfrm>
            <a:off x="219456" y="1884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4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lank (no footer)">
    <p:spTree>
      <p:nvGrpSpPr>
        <p:cNvPr id="1" name=""/>
        <p:cNvGrpSpPr/>
        <p:nvPr/>
      </p:nvGrpSpPr>
      <p:grpSpPr>
        <a:xfrm>
          <a:off x="0" y="0"/>
          <a:ext cx="0" cy="0"/>
          <a:chOff x="0" y="0"/>
          <a:chExt cx="0" cy="0"/>
        </a:xfrm>
      </p:grpSpPr>
      <p:sp>
        <p:nvSpPr>
          <p:cNvPr id="41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423" name="Title Text"/>
          <p:cNvSpPr txBox="1">
            <a:spLocks noGrp="1"/>
          </p:cNvSpPr>
          <p:nvPr>
            <p:ph type="title"/>
          </p:nvPr>
        </p:nvSpPr>
        <p:spPr>
          <a:xfrm>
            <a:off x="210311" y="127000"/>
            <a:ext cx="4142234" cy="804673"/>
          </a:xfrm>
          <a:prstGeom prst="rect">
            <a:avLst/>
          </a:prstGeom>
        </p:spPr>
        <p:txBody>
          <a:bodyPr>
            <a:normAutofit/>
          </a:bodyPr>
          <a:lstStyle/>
          <a:p>
            <a:r>
              <a:t>Title Text</a:t>
            </a:r>
          </a:p>
        </p:txBody>
      </p:sp>
      <p:sp>
        <p:nvSpPr>
          <p:cNvPr id="424" name="Body Level One…"/>
          <p:cNvSpPr txBox="1">
            <a:spLocks noGrp="1"/>
          </p:cNvSpPr>
          <p:nvPr>
            <p:ph type="body" sz="quarter" idx="1"/>
          </p:nvPr>
        </p:nvSpPr>
        <p:spPr>
          <a:xfrm>
            <a:off x="219456" y="1261872"/>
            <a:ext cx="4123945" cy="1309878"/>
          </a:xfrm>
          <a:prstGeom prst="rect">
            <a:avLst/>
          </a:prstGeom>
        </p:spPr>
        <p:txBody>
          <a:bodyPr>
            <a:normAutofit/>
          </a:bodyPr>
          <a:lstStyle>
            <a:lvl1pPr>
              <a:spcBef>
                <a:spcPts val="0"/>
              </a:spcBef>
              <a:defRPr sz="1000"/>
            </a:lvl1pPr>
            <a:lvl2pPr marL="0" indent="0">
              <a:spcBef>
                <a:spcPts val="0"/>
              </a:spcBef>
              <a:buSzTx/>
              <a:buNone/>
              <a:defRPr sz="1000"/>
            </a:lvl2pPr>
            <a:lvl3pPr marL="0" indent="201614">
              <a:spcBef>
                <a:spcPts val="0"/>
              </a:spcBef>
              <a:buSzTx/>
              <a:buNone/>
              <a:defRPr sz="1000"/>
            </a:lvl3pPr>
            <a:lvl4pPr marL="0" indent="434981">
              <a:spcBef>
                <a:spcPts val="0"/>
              </a:spcBef>
              <a:buSzTx/>
              <a:buNone/>
              <a:defRPr sz="1000"/>
            </a:lvl4pPr>
            <a:lvl5pPr marL="0" indent="631832">
              <a:spcBef>
                <a:spcPts val="0"/>
              </a:spcBef>
              <a:buSzTx/>
              <a:buNone/>
              <a:defRPr sz="1000"/>
            </a:lvl5pPr>
          </a:lstStyle>
          <a:p>
            <a:r>
              <a:t>Body Level One</a:t>
            </a:r>
          </a:p>
          <a:p>
            <a:pPr lvl="1"/>
            <a:r>
              <a:t>Body Level Two</a:t>
            </a:r>
          </a:p>
          <a:p>
            <a:pPr lvl="2"/>
            <a:r>
              <a:t>Body Level Three</a:t>
            </a:r>
          </a:p>
          <a:p>
            <a:pPr lvl="3"/>
            <a:r>
              <a:t>Body Level Four</a:t>
            </a:r>
          </a:p>
          <a:p>
            <a:pPr lvl="4"/>
            <a:r>
              <a:t>Body Level Five</a:t>
            </a:r>
          </a:p>
        </p:txBody>
      </p:sp>
      <p:sp>
        <p:nvSpPr>
          <p:cNvPr id="425" name="Text Placeholder 2"/>
          <p:cNvSpPr>
            <a:spLocks noGrp="1"/>
          </p:cNvSpPr>
          <p:nvPr>
            <p:ph type="body" sz="quarter" idx="21"/>
          </p:nvPr>
        </p:nvSpPr>
        <p:spPr>
          <a:xfrm>
            <a:off x="219456" y="3209544"/>
            <a:ext cx="6409945" cy="1307593"/>
          </a:xfrm>
          <a:prstGeom prst="rect">
            <a:avLst/>
          </a:prstGeom>
        </p:spPr>
        <p:txBody>
          <a:bodyPr anchor="b">
            <a:normAutofit/>
          </a:bodyPr>
          <a:lstStyle/>
          <a:p>
            <a:pPr>
              <a:spcBef>
                <a:spcPts val="300"/>
              </a:spcBef>
              <a:defRPr sz="600">
                <a:latin typeface="IBM Plex Sans Medm"/>
                <a:ea typeface="IBM Plex Sans Medm"/>
                <a:cs typeface="IBM Plex Sans Medm"/>
                <a:sym typeface="IBM Plex Sans Medium"/>
              </a:defRPr>
            </a:pPr>
            <a:endParaRPr/>
          </a:p>
        </p:txBody>
      </p:sp>
      <p:sp>
        <p:nvSpPr>
          <p:cNvPr id="4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ibm sign-off (blue60)">
    <p:spTree>
      <p:nvGrpSpPr>
        <p:cNvPr id="1" name=""/>
        <p:cNvGrpSpPr/>
        <p:nvPr/>
      </p:nvGrpSpPr>
      <p:grpSpPr>
        <a:xfrm>
          <a:off x="0" y="0"/>
          <a:ext cx="0" cy="0"/>
          <a:chOff x="0" y="0"/>
          <a:chExt cx="0" cy="0"/>
        </a:xfrm>
      </p:grpSpPr>
      <p:pic>
        <p:nvPicPr>
          <p:cNvPr id="433"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3196" y="2312884"/>
            <a:ext cx="1297607" cy="517732"/>
          </a:xfrm>
          <a:prstGeom prst="rect">
            <a:avLst/>
          </a:prstGeom>
          <a:ln w="12700">
            <a:miter lim="400000"/>
          </a:ln>
        </p:spPr>
      </p:pic>
      <p:sp>
        <p:nvSpPr>
          <p:cNvPr id="434"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ibm sign-off (blue80)">
    <p:spTree>
      <p:nvGrpSpPr>
        <p:cNvPr id="1" name=""/>
        <p:cNvGrpSpPr/>
        <p:nvPr/>
      </p:nvGrpSpPr>
      <p:grpSpPr>
        <a:xfrm>
          <a:off x="0" y="0"/>
          <a:ext cx="0" cy="0"/>
          <a:chOff x="0" y="0"/>
          <a:chExt cx="0" cy="0"/>
        </a:xfrm>
      </p:grpSpPr>
      <p:pic>
        <p:nvPicPr>
          <p:cNvPr id="441"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3198" y="2312884"/>
            <a:ext cx="1297605" cy="517732"/>
          </a:xfrm>
          <a:prstGeom prst="rect">
            <a:avLst/>
          </a:prstGeom>
          <a:ln w="12700">
            <a:miter lim="400000"/>
          </a:ln>
        </p:spPr>
      </p:pic>
      <p:sp>
        <p:nvSpPr>
          <p:cNvPr id="442"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ver, image 5">
    <p:spTree>
      <p:nvGrpSpPr>
        <p:cNvPr id="1" name=""/>
        <p:cNvGrpSpPr/>
        <p:nvPr/>
      </p:nvGrpSpPr>
      <p:grpSpPr>
        <a:xfrm>
          <a:off x="0" y="0"/>
          <a:ext cx="0" cy="0"/>
          <a:chOff x="0" y="0"/>
          <a:chExt cx="0" cy="0"/>
        </a:xfrm>
      </p:grpSpPr>
      <p:pic>
        <p:nvPicPr>
          <p:cNvPr id="105" name="Picture 4" descr="Picture 4"/>
          <p:cNvPicPr>
            <a:picLocks noChangeAspect="1"/>
          </p:cNvPicPr>
          <p:nvPr/>
        </p:nvPicPr>
        <p:blipFill>
          <a:blip r:embed="rId2"/>
          <a:stretch>
            <a:fillRect/>
          </a:stretch>
        </p:blipFill>
        <p:spPr>
          <a:xfrm>
            <a:off x="0" y="0"/>
            <a:ext cx="9144000" cy="5148470"/>
          </a:xfrm>
          <a:prstGeom prst="rect">
            <a:avLst/>
          </a:prstGeom>
          <a:ln w="12700">
            <a:miter lim="400000"/>
          </a:ln>
        </p:spPr>
      </p:pic>
      <p:sp>
        <p:nvSpPr>
          <p:cNvPr id="106" name="Title Text"/>
          <p:cNvSpPr txBox="1">
            <a:spLocks noGrp="1"/>
          </p:cNvSpPr>
          <p:nvPr>
            <p:ph type="title"/>
          </p:nvPr>
        </p:nvSpPr>
        <p:spPr>
          <a:xfrm>
            <a:off x="210311" y="127000"/>
            <a:ext cx="4142234" cy="4294633"/>
          </a:xfrm>
          <a:prstGeom prst="rect">
            <a:avLst/>
          </a:prstGeom>
        </p:spPr>
        <p:txBody>
          <a:bodyPr>
            <a:normAutofit/>
          </a:bodyPr>
          <a:lstStyle>
            <a:lvl1pPr>
              <a:defRPr sz="2400">
                <a:solidFill>
                  <a:schemeClr val="accent1"/>
                </a:solidFill>
                <a:latin typeface="+mj-lt"/>
                <a:ea typeface="+mj-ea"/>
                <a:cs typeface="+mj-cs"/>
                <a:sym typeface="IBM Plex Sans Light"/>
              </a:defRPr>
            </a:lvl1pPr>
          </a:lstStyle>
          <a:p>
            <a:r>
              <a:t>Title Text</a:t>
            </a:r>
          </a:p>
        </p:txBody>
      </p:sp>
      <p:pic>
        <p:nvPicPr>
          <p:cNvPr id="107" name="Picture" descr="Pictur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3" y="4705253"/>
            <a:ext cx="521588" cy="208109"/>
          </a:xfrm>
          <a:prstGeom prst="rect">
            <a:avLst/>
          </a:prstGeom>
          <a:ln w="12700">
            <a:miter lim="400000"/>
          </a:ln>
        </p:spPr>
      </p:pic>
      <p:sp>
        <p:nvSpPr>
          <p:cNvPr id="10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ibm sign-off (black)">
    <p:spTree>
      <p:nvGrpSpPr>
        <p:cNvPr id="1" name=""/>
        <p:cNvGrpSpPr/>
        <p:nvPr/>
      </p:nvGrpSpPr>
      <p:grpSpPr>
        <a:xfrm>
          <a:off x="0" y="0"/>
          <a:ext cx="0" cy="0"/>
          <a:chOff x="0" y="0"/>
          <a:chExt cx="0" cy="0"/>
        </a:xfrm>
      </p:grpSpPr>
      <p:pic>
        <p:nvPicPr>
          <p:cNvPr id="449" name="Picture" descr="Pictur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3196" y="2312884"/>
            <a:ext cx="1297607" cy="517733"/>
          </a:xfrm>
          <a:prstGeom prst="rect">
            <a:avLst/>
          </a:prstGeom>
          <a:ln w="12700">
            <a:miter lim="400000"/>
          </a:ln>
        </p:spPr>
      </p:pic>
      <p:sp>
        <p:nvSpPr>
          <p:cNvPr id="45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blank (no footer)">
    <p:spTree>
      <p:nvGrpSpPr>
        <p:cNvPr id="1" name=""/>
        <p:cNvGrpSpPr/>
        <p:nvPr/>
      </p:nvGrpSpPr>
      <p:grpSpPr>
        <a:xfrm>
          <a:off x="0" y="0"/>
          <a:ext cx="0" cy="0"/>
          <a:chOff x="0" y="0"/>
          <a:chExt cx="0" cy="0"/>
        </a:xfrm>
      </p:grpSpPr>
      <p:grpSp>
        <p:nvGrpSpPr>
          <p:cNvPr id="501" name="Group 2"/>
          <p:cNvGrpSpPr/>
          <p:nvPr/>
        </p:nvGrpSpPr>
        <p:grpSpPr>
          <a:xfrm>
            <a:off x="-109731" y="-109856"/>
            <a:ext cx="9364222" cy="5364482"/>
            <a:chOff x="0" y="0"/>
            <a:chExt cx="9364220" cy="5364480"/>
          </a:xfrm>
        </p:grpSpPr>
        <p:grpSp>
          <p:nvGrpSpPr>
            <p:cNvPr id="468" name="Group 59"/>
            <p:cNvGrpSpPr/>
            <p:nvPr/>
          </p:nvGrpSpPr>
          <p:grpSpPr>
            <a:xfrm>
              <a:off x="338965" y="0"/>
              <a:ext cx="8686732" cy="91441"/>
              <a:chOff x="0" y="0"/>
              <a:chExt cx="8686732" cy="91440"/>
            </a:xfrm>
          </p:grpSpPr>
          <p:sp>
            <p:nvSpPr>
              <p:cNvPr id="457"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58"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59"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60"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61"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62"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63"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64"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65"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66"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67"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480" name="Group 60"/>
            <p:cNvGrpSpPr/>
            <p:nvPr/>
          </p:nvGrpSpPr>
          <p:grpSpPr>
            <a:xfrm>
              <a:off x="338965" y="5273040"/>
              <a:ext cx="8686732" cy="91441"/>
              <a:chOff x="0" y="0"/>
              <a:chExt cx="8686732" cy="91440"/>
            </a:xfrm>
          </p:grpSpPr>
          <p:sp>
            <p:nvSpPr>
              <p:cNvPr id="469"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70"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71"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72"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73"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74"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75"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76"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77"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78"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79"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490" name="Group 61"/>
            <p:cNvGrpSpPr/>
            <p:nvPr/>
          </p:nvGrpSpPr>
          <p:grpSpPr>
            <a:xfrm>
              <a:off x="0" y="338074"/>
              <a:ext cx="91441" cy="4686681"/>
              <a:chOff x="0" y="0"/>
              <a:chExt cx="91440" cy="4686681"/>
            </a:xfrm>
          </p:grpSpPr>
          <p:sp>
            <p:nvSpPr>
              <p:cNvPr id="481"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82"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83"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84"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85"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86"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87"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88"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89"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500" name="Group 62"/>
            <p:cNvGrpSpPr/>
            <p:nvPr/>
          </p:nvGrpSpPr>
          <p:grpSpPr>
            <a:xfrm>
              <a:off x="9272780" y="338073"/>
              <a:ext cx="91441" cy="4685667"/>
              <a:chOff x="0" y="0"/>
              <a:chExt cx="91440" cy="4685665"/>
            </a:xfrm>
          </p:grpSpPr>
          <p:sp>
            <p:nvSpPr>
              <p:cNvPr id="491"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92"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93"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94"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95"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96"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97"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98"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99"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sp>
        <p:nvSpPr>
          <p:cNvPr id="502"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Static Rebus sign-off (red40)">
    <p:bg>
      <p:bgPr>
        <a:solidFill>
          <a:srgbClr val="FF8389"/>
        </a:solidFill>
        <a:effectLst/>
      </p:bgPr>
    </p:bg>
    <p:spTree>
      <p:nvGrpSpPr>
        <p:cNvPr id="1" name=""/>
        <p:cNvGrpSpPr/>
        <p:nvPr/>
      </p:nvGrpSpPr>
      <p:grpSpPr>
        <a:xfrm>
          <a:off x="0" y="0"/>
          <a:ext cx="0" cy="0"/>
          <a:chOff x="0" y="0"/>
          <a:chExt cx="0" cy="0"/>
        </a:xfrm>
      </p:grpSpPr>
      <p:grpSp>
        <p:nvGrpSpPr>
          <p:cNvPr id="553" name="Group 2"/>
          <p:cNvGrpSpPr/>
          <p:nvPr/>
        </p:nvGrpSpPr>
        <p:grpSpPr>
          <a:xfrm>
            <a:off x="-109731" y="-109856"/>
            <a:ext cx="9364222" cy="5364482"/>
            <a:chOff x="0" y="0"/>
            <a:chExt cx="9364220" cy="5364480"/>
          </a:xfrm>
        </p:grpSpPr>
        <p:grpSp>
          <p:nvGrpSpPr>
            <p:cNvPr id="520" name="Group 59"/>
            <p:cNvGrpSpPr/>
            <p:nvPr/>
          </p:nvGrpSpPr>
          <p:grpSpPr>
            <a:xfrm>
              <a:off x="338965" y="0"/>
              <a:ext cx="8686732" cy="91441"/>
              <a:chOff x="0" y="0"/>
              <a:chExt cx="8686732" cy="91440"/>
            </a:xfrm>
          </p:grpSpPr>
          <p:sp>
            <p:nvSpPr>
              <p:cNvPr id="509"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10"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11"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12"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13"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14"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15"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16"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17"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18"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19"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532" name="Group 60"/>
            <p:cNvGrpSpPr/>
            <p:nvPr/>
          </p:nvGrpSpPr>
          <p:grpSpPr>
            <a:xfrm>
              <a:off x="338965" y="5273040"/>
              <a:ext cx="8686732" cy="91441"/>
              <a:chOff x="0" y="0"/>
              <a:chExt cx="8686732" cy="91440"/>
            </a:xfrm>
          </p:grpSpPr>
          <p:sp>
            <p:nvSpPr>
              <p:cNvPr id="521"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22"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23"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24"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25"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26"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27"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28"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29"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30"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31"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542" name="Group 61"/>
            <p:cNvGrpSpPr/>
            <p:nvPr/>
          </p:nvGrpSpPr>
          <p:grpSpPr>
            <a:xfrm>
              <a:off x="0" y="338074"/>
              <a:ext cx="91441" cy="4686681"/>
              <a:chOff x="0" y="0"/>
              <a:chExt cx="91440" cy="4686681"/>
            </a:xfrm>
          </p:grpSpPr>
          <p:sp>
            <p:nvSpPr>
              <p:cNvPr id="533"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34"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35"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36"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37"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38"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39"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40"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41"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552" name="Group 62"/>
            <p:cNvGrpSpPr/>
            <p:nvPr/>
          </p:nvGrpSpPr>
          <p:grpSpPr>
            <a:xfrm>
              <a:off x="9272780" y="338073"/>
              <a:ext cx="91441" cy="4685667"/>
              <a:chOff x="0" y="0"/>
              <a:chExt cx="91440" cy="4685665"/>
            </a:xfrm>
          </p:grpSpPr>
          <p:sp>
            <p:nvSpPr>
              <p:cNvPr id="543"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44"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45"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46"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47"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48"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49"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50"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51"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pic>
        <p:nvPicPr>
          <p:cNvPr id="554" name="Graphic 6" descr="Graphic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95105" y="1329495"/>
            <a:ext cx="1541973" cy="2465610"/>
          </a:xfrm>
          <a:prstGeom prst="rect">
            <a:avLst/>
          </a:prstGeom>
          <a:ln w="12700">
            <a:miter lim="400000"/>
          </a:ln>
        </p:spPr>
      </p:pic>
      <p:sp>
        <p:nvSpPr>
          <p:cNvPr id="55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562" name="Title Text"/>
          <p:cNvSpPr txBox="1">
            <a:spLocks noGrp="1"/>
          </p:cNvSpPr>
          <p:nvPr>
            <p:ph type="title"/>
          </p:nvPr>
        </p:nvSpPr>
        <p:spPr>
          <a:xfrm>
            <a:off x="1812726" y="863947"/>
            <a:ext cx="5518548" cy="1741290"/>
          </a:xfrm>
          <a:prstGeom prst="rect">
            <a:avLst/>
          </a:prstGeom>
        </p:spPr>
        <p:txBody>
          <a:bodyPr lIns="26789" tIns="26789" rIns="26789" bIns="26789" anchor="b">
            <a:normAutofit/>
          </a:bodyPr>
          <a:lstStyle>
            <a:lvl1pPr algn="ctr" defTabSz="219075">
              <a:lnSpc>
                <a:spcPct val="100000"/>
              </a:lnSpc>
              <a:defRPr sz="4200">
                <a:latin typeface="Helvetica Light"/>
                <a:ea typeface="Helvetica Light"/>
                <a:cs typeface="Helvetica Light"/>
                <a:sym typeface="Helvetica Light"/>
              </a:defRPr>
            </a:lvl1pPr>
          </a:lstStyle>
          <a:p>
            <a:r>
              <a:t>Title Text</a:t>
            </a:r>
          </a:p>
        </p:txBody>
      </p:sp>
      <p:sp>
        <p:nvSpPr>
          <p:cNvPr id="563" name="Body Level One…"/>
          <p:cNvSpPr txBox="1">
            <a:spLocks noGrp="1"/>
          </p:cNvSpPr>
          <p:nvPr>
            <p:ph type="body" sz="quarter" idx="1"/>
          </p:nvPr>
        </p:nvSpPr>
        <p:spPr>
          <a:xfrm>
            <a:off x="1812726" y="2652117"/>
            <a:ext cx="5518548" cy="596057"/>
          </a:xfrm>
          <a:prstGeom prst="rect">
            <a:avLst/>
          </a:prstGeom>
        </p:spPr>
        <p:txBody>
          <a:bodyPr lIns="26789" tIns="26789" rIns="26789" bIns="26789">
            <a:normAutofit/>
          </a:bodyPr>
          <a:lstStyle>
            <a:lvl1pPr algn="ctr" defTabSz="219075">
              <a:spcBef>
                <a:spcPts val="0"/>
              </a:spcBef>
              <a:defRPr sz="1600">
                <a:latin typeface="Helvetica Light"/>
                <a:ea typeface="Helvetica Light"/>
                <a:cs typeface="Helvetica Light"/>
                <a:sym typeface="Helvetica Light"/>
              </a:defRPr>
            </a:lvl1pPr>
            <a:lvl2pPr marL="0" indent="228600" algn="ctr" defTabSz="219075">
              <a:spcBef>
                <a:spcPts val="0"/>
              </a:spcBef>
              <a:buSzTx/>
              <a:buNone/>
              <a:defRPr sz="1600">
                <a:latin typeface="Helvetica Light"/>
                <a:ea typeface="Helvetica Light"/>
                <a:cs typeface="Helvetica Light"/>
                <a:sym typeface="Helvetica Light"/>
              </a:defRPr>
            </a:lvl2pPr>
            <a:lvl3pPr marL="0" indent="457200" algn="ctr" defTabSz="219075">
              <a:spcBef>
                <a:spcPts val="0"/>
              </a:spcBef>
              <a:buSzTx/>
              <a:buNone/>
              <a:defRPr sz="1600">
                <a:latin typeface="Helvetica Light"/>
                <a:ea typeface="Helvetica Light"/>
                <a:cs typeface="Helvetica Light"/>
                <a:sym typeface="Helvetica Light"/>
              </a:defRPr>
            </a:lvl3pPr>
            <a:lvl4pPr marL="0" indent="685800" algn="ctr" defTabSz="219075">
              <a:spcBef>
                <a:spcPts val="0"/>
              </a:spcBef>
              <a:buSzTx/>
              <a:buNone/>
              <a:defRPr sz="1600">
                <a:latin typeface="Helvetica Light"/>
                <a:ea typeface="Helvetica Light"/>
                <a:cs typeface="Helvetica Light"/>
                <a:sym typeface="Helvetica Light"/>
              </a:defRPr>
            </a:lvl4pPr>
            <a:lvl5pPr marL="0" indent="914400" algn="ctr" defTabSz="219075">
              <a:spcBef>
                <a:spcPts val="0"/>
              </a:spcBef>
              <a:buSzTx/>
              <a:buNone/>
              <a:defRPr sz="1600">
                <a:latin typeface="Helvetica Light"/>
                <a:ea typeface="Helvetica Light"/>
                <a:cs typeface="Helvetica Light"/>
                <a:sym typeface="Helvetica Light"/>
              </a:defRPr>
            </a:lvl5pPr>
          </a:lstStyle>
          <a:p>
            <a:r>
              <a:t>Body Level One</a:t>
            </a:r>
          </a:p>
          <a:p>
            <a:pPr lvl="1"/>
            <a:r>
              <a:t>Body Level Two</a:t>
            </a:r>
          </a:p>
          <a:p>
            <a:pPr lvl="2"/>
            <a:r>
              <a:t>Body Level Three</a:t>
            </a:r>
          </a:p>
          <a:p>
            <a:pPr lvl="3"/>
            <a:r>
              <a:t>Body Level Four</a:t>
            </a:r>
          </a:p>
          <a:p>
            <a:pPr lvl="4"/>
            <a:r>
              <a:t>Body Level Five</a:t>
            </a:r>
          </a:p>
        </p:txBody>
      </p:sp>
      <p:sp>
        <p:nvSpPr>
          <p:cNvPr id="564" name="Slide Number"/>
          <p:cNvSpPr txBox="1">
            <a:spLocks noGrp="1"/>
          </p:cNvSpPr>
          <p:nvPr>
            <p:ph type="sldNum" sz="quarter" idx="2"/>
          </p:nvPr>
        </p:nvSpPr>
        <p:spPr>
          <a:xfrm>
            <a:off x="4471961" y="4878958"/>
            <a:ext cx="193381" cy="193279"/>
          </a:xfrm>
          <a:prstGeom prst="rect">
            <a:avLst/>
          </a:prstGeom>
        </p:spPr>
        <p:txBody>
          <a:bodyPr lIns="26789" tIns="26789" rIns="26789" bIns="26789" anchor="t"/>
          <a:lstStyle>
            <a:lvl1pPr algn="ctr" defTabSz="219075">
              <a:defRPr sz="900">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ext-Blue-no rule">
    <p:spTree>
      <p:nvGrpSpPr>
        <p:cNvPr id="1" name=""/>
        <p:cNvGrpSpPr/>
        <p:nvPr/>
      </p:nvGrpSpPr>
      <p:grpSpPr>
        <a:xfrm>
          <a:off x="0" y="0"/>
          <a:ext cx="0" cy="0"/>
          <a:chOff x="0" y="0"/>
          <a:chExt cx="0" cy="0"/>
        </a:xfrm>
      </p:grpSpPr>
      <p:sp>
        <p:nvSpPr>
          <p:cNvPr id="571" name="Line"/>
          <p:cNvSpPr/>
          <p:nvPr/>
        </p:nvSpPr>
        <p:spPr>
          <a:xfrm flipV="1">
            <a:off x="9241096" y="-27584"/>
            <a:ext cx="1" cy="5198668"/>
          </a:xfrm>
          <a:prstGeom prst="line">
            <a:avLst/>
          </a:prstGeom>
          <a:ln w="3175">
            <a:solidFill>
              <a:srgbClr val="2266F6"/>
            </a:solidFill>
            <a:miter lim="400000"/>
          </a:ln>
        </p:spPr>
        <p:txBody>
          <a:bodyPr lIns="19050" tIns="19050" rIns="19050" bIns="19050" anchor="ctr"/>
          <a:lstStyle/>
          <a:p>
            <a:pPr defTabSz="171450">
              <a:defRPr sz="400">
                <a:solidFill>
                  <a:srgbClr val="000000"/>
                </a:solidFill>
                <a:latin typeface="Helvetica"/>
                <a:ea typeface="Helvetica"/>
                <a:cs typeface="Helvetica"/>
                <a:sym typeface="Helvetica"/>
              </a:defRPr>
            </a:pPr>
            <a:endParaRPr/>
          </a:p>
        </p:txBody>
      </p:sp>
      <p:sp>
        <p:nvSpPr>
          <p:cNvPr id="572" name="Line"/>
          <p:cNvSpPr/>
          <p:nvPr/>
        </p:nvSpPr>
        <p:spPr>
          <a:xfrm flipH="1" flipV="1">
            <a:off x="-1620" y="5160296"/>
            <a:ext cx="9147240" cy="1"/>
          </a:xfrm>
          <a:prstGeom prst="line">
            <a:avLst/>
          </a:prstGeom>
          <a:ln w="3175">
            <a:solidFill>
              <a:srgbClr val="2266F6"/>
            </a:solidFill>
            <a:miter lim="400000"/>
          </a:ln>
        </p:spPr>
        <p:txBody>
          <a:bodyPr lIns="19050" tIns="19050" rIns="19050" bIns="19050" anchor="ctr"/>
          <a:lstStyle/>
          <a:p>
            <a:pPr defTabSz="171450">
              <a:defRPr sz="400">
                <a:solidFill>
                  <a:srgbClr val="000000"/>
                </a:solidFill>
                <a:latin typeface="Helvetica"/>
                <a:ea typeface="Helvetica"/>
                <a:cs typeface="Helvetica"/>
                <a:sym typeface="Helvetica"/>
              </a:defRPr>
            </a:pPr>
            <a:endParaRPr/>
          </a:p>
        </p:txBody>
      </p:sp>
      <p:sp>
        <p:nvSpPr>
          <p:cNvPr id="573" name="Line"/>
          <p:cNvSpPr/>
          <p:nvPr/>
        </p:nvSpPr>
        <p:spPr>
          <a:xfrm flipH="1" flipV="1">
            <a:off x="-1620" y="-16797"/>
            <a:ext cx="9147240" cy="1"/>
          </a:xfrm>
          <a:prstGeom prst="line">
            <a:avLst/>
          </a:prstGeom>
          <a:ln w="3175">
            <a:solidFill>
              <a:srgbClr val="2266F6"/>
            </a:solidFill>
            <a:miter lim="400000"/>
          </a:ln>
        </p:spPr>
        <p:txBody>
          <a:bodyPr lIns="19050" tIns="19050" rIns="19050" bIns="19050" anchor="ctr"/>
          <a:lstStyle/>
          <a:p>
            <a:pPr defTabSz="171450">
              <a:defRPr sz="400">
                <a:solidFill>
                  <a:srgbClr val="000000"/>
                </a:solidFill>
                <a:latin typeface="Helvetica"/>
                <a:ea typeface="Helvetica"/>
                <a:cs typeface="Helvetica"/>
                <a:sym typeface="Helvetica"/>
              </a:defRPr>
            </a:pPr>
            <a:endParaRPr/>
          </a:p>
        </p:txBody>
      </p:sp>
      <p:sp>
        <p:nvSpPr>
          <p:cNvPr id="574" name="IBM Cloud Garage"/>
          <p:cNvSpPr txBox="1"/>
          <p:nvPr/>
        </p:nvSpPr>
        <p:spPr>
          <a:xfrm>
            <a:off x="-568529" y="4720718"/>
            <a:ext cx="868567" cy="17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r" defTabSz="309562">
              <a:defRPr sz="700" b="1">
                <a:latin typeface="+mn-lt"/>
                <a:ea typeface="+mn-ea"/>
                <a:cs typeface="+mn-cs"/>
                <a:sym typeface="IBM Plex Sans"/>
              </a:defRPr>
            </a:pPr>
            <a:r>
              <a:rPr b="0"/>
              <a:t>IBM</a:t>
            </a:r>
            <a:r>
              <a:t> Cloud </a:t>
            </a:r>
            <a:r>
              <a:rPr b="0"/>
              <a:t>Garage</a:t>
            </a:r>
          </a:p>
        </p:txBody>
      </p:sp>
      <p:sp>
        <p:nvSpPr>
          <p:cNvPr id="575" name="Slide Number"/>
          <p:cNvSpPr txBox="1">
            <a:spLocks noGrp="1"/>
          </p:cNvSpPr>
          <p:nvPr>
            <p:ph type="sldNum" sz="quarter" idx="2"/>
          </p:nvPr>
        </p:nvSpPr>
        <p:spPr>
          <a:xfrm>
            <a:off x="8577724" y="4723893"/>
            <a:ext cx="157481" cy="152401"/>
          </a:xfrm>
          <a:prstGeom prst="rect">
            <a:avLst/>
          </a:prstGeom>
        </p:spPr>
        <p:txBody>
          <a:bodyPr lIns="19050" tIns="19050" rIns="19050" bIns="19050" anchor="t"/>
          <a:lstStyle>
            <a:lvl1pPr defTabSz="309562">
              <a:defRPr sz="700" b="1">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1_title (black box) over image(s)">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201168"/>
            <a:ext cx="4114800" cy="4491103"/>
          </a:xfrm>
          <a:prstGeom prst="rect">
            <a:avLst/>
          </a:prstGeom>
        </p:spPr>
        <p:txBody>
          <a:bodyPr>
            <a:normAutofit/>
          </a:bodyPr>
          <a:lstStyle>
            <a:lvl1pPr defTabSz="457206">
              <a:defRPr sz="2400">
                <a:latin typeface="+mn-lt"/>
                <a:ea typeface="+mn-ea"/>
                <a:cs typeface="+mn-cs"/>
                <a:sym typeface="IBM Plex Sans"/>
              </a:defRPr>
            </a:lvl1pPr>
          </a:lstStyle>
          <a:p>
            <a:r>
              <a:t>Title Text</a:t>
            </a:r>
          </a:p>
        </p:txBody>
      </p:sp>
      <p:sp>
        <p:nvSpPr>
          <p:cNvPr id="583" name="Picture Placeholder"/>
          <p:cNvSpPr>
            <a:spLocks noGrp="1"/>
          </p:cNvSpPr>
          <p:nvPr>
            <p:ph type="pic" idx="21"/>
          </p:nvPr>
        </p:nvSpPr>
        <p:spPr>
          <a:xfrm>
            <a:off x="0" y="1276350"/>
            <a:ext cx="9144000" cy="3867150"/>
          </a:xfrm>
          <a:prstGeom prst="rect">
            <a:avLst/>
          </a:prstGeom>
        </p:spPr>
        <p:txBody>
          <a:bodyPr lIns="91439" tIns="45719" rIns="91439" bIns="45719"/>
          <a:lstStyle/>
          <a:p>
            <a:endParaRPr/>
          </a:p>
        </p:txBody>
      </p:sp>
      <p:sp>
        <p:nvSpPr>
          <p:cNvPr id="584" name="Slide Number"/>
          <p:cNvSpPr txBox="1">
            <a:spLocks noGrp="1"/>
          </p:cNvSpPr>
          <p:nvPr>
            <p:ph type="sldNum" sz="quarter" idx="2"/>
          </p:nvPr>
        </p:nvSpPr>
        <p:spPr>
          <a:xfrm>
            <a:off x="8788399" y="4831559"/>
            <a:ext cx="127001" cy="127001"/>
          </a:xfrm>
          <a:prstGeom prst="rect">
            <a:avLst/>
          </a:prstGeom>
        </p:spPr>
        <p:txBody>
          <a:bodyPr/>
          <a:lstStyle>
            <a:lvl1pPr defTabSz="685982"/>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divider (with page contents)">
    <p:spTree>
      <p:nvGrpSpPr>
        <p:cNvPr id="1" name=""/>
        <p:cNvGrpSpPr/>
        <p:nvPr/>
      </p:nvGrpSpPr>
      <p:grpSpPr>
        <a:xfrm>
          <a:off x="0" y="0"/>
          <a:ext cx="0" cy="0"/>
          <a:chOff x="0" y="0"/>
          <a:chExt cx="0" cy="0"/>
        </a:xfrm>
      </p:grpSpPr>
      <p:grpSp>
        <p:nvGrpSpPr>
          <p:cNvPr id="698" name="Group 58"/>
          <p:cNvGrpSpPr/>
          <p:nvPr/>
        </p:nvGrpSpPr>
        <p:grpSpPr>
          <a:xfrm>
            <a:off x="-109731" y="-109857"/>
            <a:ext cx="9364223" cy="5364483"/>
            <a:chOff x="0" y="0"/>
            <a:chExt cx="9364222" cy="5364481"/>
          </a:xfrm>
        </p:grpSpPr>
        <p:grpSp>
          <p:nvGrpSpPr>
            <p:cNvPr id="665" name="Group 59"/>
            <p:cNvGrpSpPr/>
            <p:nvPr/>
          </p:nvGrpSpPr>
          <p:grpSpPr>
            <a:xfrm>
              <a:off x="338964" y="-1"/>
              <a:ext cx="8686735" cy="91442"/>
              <a:chOff x="0" y="0"/>
              <a:chExt cx="8686734" cy="91441"/>
            </a:xfrm>
          </p:grpSpPr>
          <p:sp>
            <p:nvSpPr>
              <p:cNvPr id="654" name="Straight Connector 92"/>
              <p:cNvSpPr/>
              <p:nvPr/>
            </p:nvSpPr>
            <p:spPr>
              <a:xfrm flipV="1">
                <a:off x="-1" y="-1"/>
                <a:ext cx="2"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55" name="Straight Connector 93"/>
              <p:cNvSpPr/>
              <p:nvPr/>
            </p:nvSpPr>
            <p:spPr>
              <a:xfrm flipV="1">
                <a:off x="18288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56" name="Straight Connector 94"/>
              <p:cNvSpPr/>
              <p:nvPr/>
            </p:nvSpPr>
            <p:spPr>
              <a:xfrm flipV="1">
                <a:off x="20574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57" name="Straight Connector 95"/>
              <p:cNvSpPr/>
              <p:nvPr/>
            </p:nvSpPr>
            <p:spPr>
              <a:xfrm flipV="1">
                <a:off x="22860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58" name="Straight Connector 96"/>
              <p:cNvSpPr/>
              <p:nvPr/>
            </p:nvSpPr>
            <p:spPr>
              <a:xfrm flipV="1">
                <a:off x="41148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59" name="Straight Connector 97"/>
              <p:cNvSpPr/>
              <p:nvPr/>
            </p:nvSpPr>
            <p:spPr>
              <a:xfrm flipV="1">
                <a:off x="4343400"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60" name="Straight Connector 98"/>
              <p:cNvSpPr/>
              <p:nvPr/>
            </p:nvSpPr>
            <p:spPr>
              <a:xfrm flipV="1">
                <a:off x="45720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61" name="Straight Connector 99"/>
              <p:cNvSpPr/>
              <p:nvPr/>
            </p:nvSpPr>
            <p:spPr>
              <a:xfrm flipV="1">
                <a:off x="64008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62" name="Straight Connector 100"/>
              <p:cNvSpPr/>
              <p:nvPr/>
            </p:nvSpPr>
            <p:spPr>
              <a:xfrm flipV="1">
                <a:off x="66294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63" name="Straight Connector 101"/>
              <p:cNvSpPr/>
              <p:nvPr/>
            </p:nvSpPr>
            <p:spPr>
              <a:xfrm flipV="1">
                <a:off x="6858001"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64" name="Straight Connector 102"/>
              <p:cNvSpPr/>
              <p:nvPr/>
            </p:nvSpPr>
            <p:spPr>
              <a:xfrm flipV="1">
                <a:off x="8686733" y="-1"/>
                <a:ext cx="1" cy="91443"/>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nvGrpSpPr>
            <p:cNvPr id="677" name="Group 60"/>
            <p:cNvGrpSpPr/>
            <p:nvPr/>
          </p:nvGrpSpPr>
          <p:grpSpPr>
            <a:xfrm>
              <a:off x="338964" y="5273040"/>
              <a:ext cx="8686735" cy="91441"/>
              <a:chOff x="0" y="0"/>
              <a:chExt cx="8686733" cy="91440"/>
            </a:xfrm>
          </p:grpSpPr>
          <p:sp>
            <p:nvSpPr>
              <p:cNvPr id="666" name="Straight Connector 81"/>
              <p:cNvSpPr/>
              <p:nvPr/>
            </p:nvSpPr>
            <p:spPr>
              <a:xfrm flipV="1">
                <a:off x="-1" y="0"/>
                <a:ext cx="2"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67" name="Straight Connector 82"/>
              <p:cNvSpPr/>
              <p:nvPr/>
            </p:nvSpPr>
            <p:spPr>
              <a:xfrm flipV="1">
                <a:off x="18288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68" name="Straight Connector 83"/>
              <p:cNvSpPr/>
              <p:nvPr/>
            </p:nvSpPr>
            <p:spPr>
              <a:xfrm flipV="1">
                <a:off x="20574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69" name="Straight Connector 84"/>
              <p:cNvSpPr/>
              <p:nvPr/>
            </p:nvSpPr>
            <p:spPr>
              <a:xfrm flipV="1">
                <a:off x="22860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70" name="Straight Connector 85"/>
              <p:cNvSpPr/>
              <p:nvPr/>
            </p:nvSpPr>
            <p:spPr>
              <a:xfrm flipV="1">
                <a:off x="41148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71" name="Straight Connector 86"/>
              <p:cNvSpPr/>
              <p:nvPr/>
            </p:nvSpPr>
            <p:spPr>
              <a:xfrm flipV="1">
                <a:off x="43434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72" name="Straight Connector 87"/>
              <p:cNvSpPr/>
              <p:nvPr/>
            </p:nvSpPr>
            <p:spPr>
              <a:xfrm flipV="1">
                <a:off x="4572000"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73" name="Straight Connector 88"/>
              <p:cNvSpPr/>
              <p:nvPr/>
            </p:nvSpPr>
            <p:spPr>
              <a:xfrm flipV="1">
                <a:off x="6400801"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74" name="Straight Connector 89"/>
              <p:cNvSpPr/>
              <p:nvPr/>
            </p:nvSpPr>
            <p:spPr>
              <a:xfrm flipV="1">
                <a:off x="6629401"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75" name="Straight Connector 90"/>
              <p:cNvSpPr/>
              <p:nvPr/>
            </p:nvSpPr>
            <p:spPr>
              <a:xfrm flipV="1">
                <a:off x="6858001"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76" name="Straight Connector 91"/>
              <p:cNvSpPr/>
              <p:nvPr/>
            </p:nvSpPr>
            <p:spPr>
              <a:xfrm flipV="1">
                <a:off x="8686733" y="0"/>
                <a:ext cx="1" cy="9144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nvGrpSpPr>
            <p:cNvPr id="687" name="Group 61"/>
            <p:cNvGrpSpPr/>
            <p:nvPr/>
          </p:nvGrpSpPr>
          <p:grpSpPr>
            <a:xfrm>
              <a:off x="-1" y="348551"/>
              <a:ext cx="91442" cy="4663506"/>
              <a:chOff x="0" y="0"/>
              <a:chExt cx="91440" cy="4663504"/>
            </a:xfrm>
          </p:grpSpPr>
          <p:sp>
            <p:nvSpPr>
              <p:cNvPr id="678" name="Straight Connector 72"/>
              <p:cNvSpPr/>
              <p:nvPr/>
            </p:nvSpPr>
            <p:spPr>
              <a:xfrm flipH="1">
                <a:off x="0" y="415099"/>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79" name="Straight Connector 73"/>
              <p:cNvSpPr/>
              <p:nvPr/>
            </p:nvSpPr>
            <p:spPr>
              <a:xfrm flipH="1">
                <a:off x="0" y="105060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80" name="Straight Connector 74"/>
              <p:cNvSpPr/>
              <p:nvPr/>
            </p:nvSpPr>
            <p:spPr>
              <a:xfrm flipH="1">
                <a:off x="0" y="169068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81" name="Straight Connector 75"/>
              <p:cNvSpPr/>
              <p:nvPr/>
            </p:nvSpPr>
            <p:spPr>
              <a:xfrm flipH="1">
                <a:off x="0" y="2332294"/>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82" name="Straight Connector 76"/>
              <p:cNvSpPr/>
              <p:nvPr/>
            </p:nvSpPr>
            <p:spPr>
              <a:xfrm flipH="1">
                <a:off x="0" y="297084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83" name="Straight Connector 77"/>
              <p:cNvSpPr/>
              <p:nvPr/>
            </p:nvSpPr>
            <p:spPr>
              <a:xfrm flipH="1">
                <a:off x="0" y="361092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84" name="Straight Connector 78"/>
              <p:cNvSpPr/>
              <p:nvPr/>
            </p:nvSpPr>
            <p:spPr>
              <a:xfrm flipH="1">
                <a:off x="0" y="425558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85" name="Straight Connector 79"/>
              <p:cNvSpPr/>
              <p:nvPr/>
            </p:nvSpPr>
            <p:spPr>
              <a:xfrm flipH="1" flipV="1">
                <a:off x="0" y="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86" name="Straight Connector 80"/>
              <p:cNvSpPr/>
              <p:nvPr/>
            </p:nvSpPr>
            <p:spPr>
              <a:xfrm flipH="1">
                <a:off x="0" y="4663504"/>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nvGrpSpPr>
            <p:cNvPr id="697" name="Group 62"/>
            <p:cNvGrpSpPr/>
            <p:nvPr/>
          </p:nvGrpSpPr>
          <p:grpSpPr>
            <a:xfrm>
              <a:off x="9272781" y="348551"/>
              <a:ext cx="91442" cy="4662489"/>
              <a:chOff x="0" y="0"/>
              <a:chExt cx="91440" cy="4662488"/>
            </a:xfrm>
          </p:grpSpPr>
          <p:sp>
            <p:nvSpPr>
              <p:cNvPr id="688" name="Straight Connector 63"/>
              <p:cNvSpPr/>
              <p:nvPr/>
            </p:nvSpPr>
            <p:spPr>
              <a:xfrm flipH="1">
                <a:off x="0" y="415099"/>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89" name="Straight Connector 64"/>
              <p:cNvSpPr/>
              <p:nvPr/>
            </p:nvSpPr>
            <p:spPr>
              <a:xfrm flipH="1">
                <a:off x="0" y="105060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90" name="Straight Connector 65"/>
              <p:cNvSpPr/>
              <p:nvPr/>
            </p:nvSpPr>
            <p:spPr>
              <a:xfrm flipH="1">
                <a:off x="0" y="169068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91" name="Straight Connector 66"/>
              <p:cNvSpPr/>
              <p:nvPr/>
            </p:nvSpPr>
            <p:spPr>
              <a:xfrm flipH="1">
                <a:off x="0" y="2330767"/>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92" name="Straight Connector 67"/>
              <p:cNvSpPr/>
              <p:nvPr/>
            </p:nvSpPr>
            <p:spPr>
              <a:xfrm flipH="1">
                <a:off x="0" y="297084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93" name="Straight Connector 68"/>
              <p:cNvSpPr/>
              <p:nvPr/>
            </p:nvSpPr>
            <p:spPr>
              <a:xfrm flipH="1">
                <a:off x="0" y="361092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94" name="Straight Connector 69"/>
              <p:cNvSpPr/>
              <p:nvPr/>
            </p:nvSpPr>
            <p:spPr>
              <a:xfrm flipH="1">
                <a:off x="0" y="425558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95" name="Straight Connector 70"/>
              <p:cNvSpPr/>
              <p:nvPr/>
            </p:nvSpPr>
            <p:spPr>
              <a:xfrm flipH="1" flipV="1">
                <a:off x="0" y="0"/>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696" name="Straight Connector 71"/>
              <p:cNvSpPr/>
              <p:nvPr/>
            </p:nvSpPr>
            <p:spPr>
              <a:xfrm flipH="1">
                <a:off x="0" y="4662488"/>
                <a:ext cx="91441" cy="1"/>
              </a:xfrm>
              <a:prstGeom prst="line">
                <a:avLst/>
              </a:prstGeom>
              <a:noFill/>
              <a:ln w="12700"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sp>
        <p:nvSpPr>
          <p:cNvPr id="699" name="Title Text"/>
          <p:cNvSpPr txBox="1">
            <a:spLocks noGrp="1"/>
          </p:cNvSpPr>
          <p:nvPr>
            <p:ph type="title"/>
          </p:nvPr>
        </p:nvSpPr>
        <p:spPr>
          <a:xfrm>
            <a:off x="210311" y="201168"/>
            <a:ext cx="4142234" cy="800101"/>
          </a:xfrm>
          <a:prstGeom prst="rect">
            <a:avLst/>
          </a:prstGeom>
        </p:spPr>
        <p:txBody>
          <a:bodyPr>
            <a:normAutofit/>
          </a:bodyPr>
          <a:lstStyle>
            <a:lvl1pPr>
              <a:defRPr sz="2400">
                <a:latin typeface="+mn-lt"/>
                <a:ea typeface="+mn-ea"/>
                <a:cs typeface="+mn-cs"/>
                <a:sym typeface="IBM Plex Sans"/>
              </a:defRPr>
            </a:lvl1pPr>
          </a:lstStyle>
          <a:p>
            <a:r>
              <a:t>Title Text</a:t>
            </a:r>
          </a:p>
        </p:txBody>
      </p:sp>
      <p:sp>
        <p:nvSpPr>
          <p:cNvPr id="700" name="Body Level One…"/>
          <p:cNvSpPr txBox="1">
            <a:spLocks noGrp="1"/>
          </p:cNvSpPr>
          <p:nvPr>
            <p:ph type="body" sz="half" idx="1"/>
          </p:nvPr>
        </p:nvSpPr>
        <p:spPr>
          <a:xfrm>
            <a:off x="219456" y="1243583"/>
            <a:ext cx="4123945" cy="3252218"/>
          </a:xfrm>
          <a:prstGeom prst="rect">
            <a:avLst/>
          </a:prstGeom>
        </p:spPr>
        <p:txBody>
          <a:bodyPr>
            <a:normAutofit/>
          </a:bodyPr>
          <a:lstStyle>
            <a:lvl1pPr>
              <a:spcBef>
                <a:spcPts val="0"/>
              </a:spcBef>
              <a:defRPr sz="1200">
                <a:latin typeface="+mn-lt"/>
                <a:ea typeface="+mn-ea"/>
                <a:cs typeface="+mn-cs"/>
                <a:sym typeface="IBM Plex Sans"/>
              </a:defRPr>
            </a:lvl1pPr>
            <a:lvl2pPr marL="0" indent="0">
              <a:spcBef>
                <a:spcPts val="0"/>
              </a:spcBef>
              <a:buSzTx/>
              <a:buNone/>
              <a:defRPr sz="1200">
                <a:latin typeface="+mn-lt"/>
                <a:ea typeface="+mn-ea"/>
                <a:cs typeface="+mn-cs"/>
                <a:sym typeface="IBM Plex Sans"/>
              </a:defRPr>
            </a:lvl2pPr>
            <a:lvl3pPr marL="0" indent="0">
              <a:spcBef>
                <a:spcPts val="0"/>
              </a:spcBef>
              <a:buSzTx/>
              <a:buNone/>
              <a:defRPr sz="1200">
                <a:latin typeface="+mn-lt"/>
                <a:ea typeface="+mn-ea"/>
                <a:cs typeface="+mn-cs"/>
                <a:sym typeface="IBM Plex Sans"/>
              </a:defRPr>
            </a:lvl3pPr>
            <a:lvl4pPr marL="0" indent="0">
              <a:spcBef>
                <a:spcPts val="0"/>
              </a:spcBef>
              <a:buSzTx/>
              <a:buNone/>
              <a:defRPr sz="1200">
                <a:latin typeface="+mn-lt"/>
                <a:ea typeface="+mn-ea"/>
                <a:cs typeface="+mn-cs"/>
                <a:sym typeface="IBM Plex Sans"/>
              </a:defRPr>
            </a:lvl4pPr>
            <a:lvl5pPr marL="0" indent="0">
              <a:spcBef>
                <a:spcPts val="0"/>
              </a:spcBef>
              <a:buSzTx/>
              <a:buNone/>
              <a:defRPr sz="1200">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701" name="Text Placeholder 2"/>
          <p:cNvSpPr>
            <a:spLocks noGrp="1"/>
          </p:cNvSpPr>
          <p:nvPr>
            <p:ph type="body" sz="half" idx="21"/>
          </p:nvPr>
        </p:nvSpPr>
        <p:spPr>
          <a:xfrm>
            <a:off x="4791455" y="1243583"/>
            <a:ext cx="4123946" cy="3252218"/>
          </a:xfrm>
          <a:prstGeom prst="rect">
            <a:avLst/>
          </a:prstGeom>
        </p:spPr>
        <p:txBody>
          <a:bodyPr>
            <a:normAutofit/>
          </a:bodyPr>
          <a:lstStyle/>
          <a:p>
            <a:pPr>
              <a:spcBef>
                <a:spcPts val="0"/>
              </a:spcBef>
              <a:defRPr sz="2600">
                <a:latin typeface="+mn-lt"/>
                <a:ea typeface="+mn-ea"/>
                <a:cs typeface="+mn-cs"/>
                <a:sym typeface="IBM Plex Sans"/>
              </a:defRPr>
            </a:pPr>
            <a:endParaRPr/>
          </a:p>
        </p:txBody>
      </p:sp>
      <p:sp>
        <p:nvSpPr>
          <p:cNvPr id="702" name="Slide Number"/>
          <p:cNvSpPr txBox="1">
            <a:spLocks noGrp="1"/>
          </p:cNvSpPr>
          <p:nvPr>
            <p:ph type="sldNum" sz="quarter" idx="2"/>
          </p:nvPr>
        </p:nvSpPr>
        <p:spPr>
          <a:xfrm>
            <a:off x="8788333" y="4807743"/>
            <a:ext cx="127001" cy="1270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210311" y="127000"/>
            <a:ext cx="4142234" cy="804673"/>
          </a:xfrm>
          <a:prstGeom prst="rect">
            <a:avLst/>
          </a:prstGeom>
        </p:spPr>
        <p:txBody>
          <a:bodyPr>
            <a:normAutofit/>
          </a:bodyPr>
          <a:lstStyle/>
          <a:p>
            <a:r>
              <a:t>Title Text</a:t>
            </a:r>
          </a:p>
        </p:txBody>
      </p:sp>
      <p:sp>
        <p:nvSpPr>
          <p:cNvPr id="710" name="Body Level One…"/>
          <p:cNvSpPr txBox="1">
            <a:spLocks noGrp="1"/>
          </p:cNvSpPr>
          <p:nvPr>
            <p:ph type="body" sz="half" idx="1"/>
          </p:nvPr>
        </p:nvSpPr>
        <p:spPr>
          <a:xfrm>
            <a:off x="210311" y="1181100"/>
            <a:ext cx="4142234" cy="3279648"/>
          </a:xfrm>
          <a:prstGeom prst="rect">
            <a:avLst/>
          </a:prstGeom>
        </p:spPr>
        <p:txBody>
          <a:bodyPr/>
          <a:lstStyle>
            <a:lvl1pPr>
              <a:defRPr sz="2400"/>
            </a:lvl1pPr>
            <a:lvl2pPr marL="295549" indent="-297833">
              <a:defRPr sz="2400"/>
            </a:lvl2pPr>
            <a:lvl3pPr marL="467002" indent="-297833">
              <a:defRPr sz="2400"/>
            </a:lvl3pPr>
            <a:lvl4pPr marL="752755" indent="-297833">
              <a:defRPr sz="2400"/>
            </a:lvl4pPr>
            <a:lvl5pPr marL="927382" indent="-297833">
              <a:defRPr sz="2400"/>
            </a:lvl5pPr>
          </a:lstStyle>
          <a:p>
            <a:r>
              <a:t>Body Level One</a:t>
            </a:r>
          </a:p>
          <a:p>
            <a:pPr lvl="1"/>
            <a:r>
              <a:t>Body Level Two</a:t>
            </a:r>
          </a:p>
          <a:p>
            <a:pPr lvl="2"/>
            <a:r>
              <a:t>Body Level Three</a:t>
            </a:r>
          </a:p>
          <a:p>
            <a:pPr lvl="3"/>
            <a:r>
              <a:t>Body Level Four</a:t>
            </a:r>
          </a:p>
          <a:p>
            <a:pPr lvl="4"/>
            <a:r>
              <a:t>Body Level Five</a:t>
            </a:r>
          </a:p>
        </p:txBody>
      </p:sp>
      <p:sp>
        <p:nvSpPr>
          <p:cNvPr id="711" name="Text Placeholder"/>
          <p:cNvSpPr>
            <a:spLocks noGrp="1"/>
          </p:cNvSpPr>
          <p:nvPr>
            <p:ph type="body" sz="half" idx="21"/>
          </p:nvPr>
        </p:nvSpPr>
        <p:spPr>
          <a:xfrm>
            <a:off x="4791455" y="1243583"/>
            <a:ext cx="4123945" cy="3252217"/>
          </a:xfrm>
          <a:prstGeom prst="rect">
            <a:avLst/>
          </a:prstGeom>
        </p:spPr>
        <p:txBody>
          <a:bodyPr>
            <a:normAutofit/>
          </a:bodyPr>
          <a:lstStyle/>
          <a:p>
            <a:pPr>
              <a:defRPr>
                <a:latin typeface="IBM Plex Sans Medm"/>
                <a:ea typeface="IBM Plex Sans Medm"/>
                <a:cs typeface="IBM Plex Sans Medm"/>
                <a:sym typeface="IBM Plex Sans Medium"/>
              </a:defRPr>
            </a:pPr>
            <a:endParaRPr/>
          </a:p>
        </p:txBody>
      </p:sp>
      <p:sp>
        <p:nvSpPr>
          <p:cNvPr id="7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sp>
        <p:nvSpPr>
          <p:cNvPr id="719" name="Title Text"/>
          <p:cNvSpPr txBox="1">
            <a:spLocks noGrp="1"/>
          </p:cNvSpPr>
          <p:nvPr>
            <p:ph type="title"/>
          </p:nvPr>
        </p:nvSpPr>
        <p:spPr>
          <a:xfrm>
            <a:off x="210311" y="127000"/>
            <a:ext cx="4142234" cy="804673"/>
          </a:xfrm>
          <a:prstGeom prst="rect">
            <a:avLst/>
          </a:prstGeom>
        </p:spPr>
        <p:txBody>
          <a:bodyPr>
            <a:normAutofit/>
          </a:bodyPr>
          <a:lstStyle>
            <a:lvl1pPr>
              <a:defRPr sz="2400">
                <a:latin typeface="+mj-lt"/>
                <a:ea typeface="+mj-ea"/>
                <a:cs typeface="+mj-cs"/>
                <a:sym typeface="IBM Plex Sans Light"/>
              </a:defRPr>
            </a:lvl1pPr>
          </a:lstStyle>
          <a:p>
            <a:r>
              <a:t>Title Text</a:t>
            </a:r>
          </a:p>
        </p:txBody>
      </p:sp>
      <p:sp>
        <p:nvSpPr>
          <p:cNvPr id="720"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21" name="Text Placeholder 2"/>
          <p:cNvSpPr>
            <a:spLocks noGrp="1"/>
          </p:cNvSpPr>
          <p:nvPr>
            <p:ph type="body" sz="quarter" idx="21"/>
          </p:nvPr>
        </p:nvSpPr>
        <p:spPr>
          <a:xfrm>
            <a:off x="2505455" y="1243583"/>
            <a:ext cx="1837945" cy="3252217"/>
          </a:xfrm>
          <a:prstGeom prst="rect">
            <a:avLst/>
          </a:prstGeom>
        </p:spPr>
        <p:txBody>
          <a:bodyPr>
            <a:normAutofit/>
          </a:bodyPr>
          <a:lstStyle/>
          <a:p>
            <a:endParaRPr/>
          </a:p>
        </p:txBody>
      </p:sp>
      <p:sp>
        <p:nvSpPr>
          <p:cNvPr id="722" name="Text Placeholder 3"/>
          <p:cNvSpPr>
            <a:spLocks noGrp="1"/>
          </p:cNvSpPr>
          <p:nvPr>
            <p:ph type="body" sz="quarter" idx="22"/>
          </p:nvPr>
        </p:nvSpPr>
        <p:spPr>
          <a:xfrm>
            <a:off x="4791455" y="1243583"/>
            <a:ext cx="1837945" cy="3252217"/>
          </a:xfrm>
          <a:prstGeom prst="rect">
            <a:avLst/>
          </a:prstGeom>
        </p:spPr>
        <p:txBody>
          <a:bodyPr>
            <a:normAutofit/>
          </a:bodyPr>
          <a:lstStyle/>
          <a:p>
            <a:endParaRPr/>
          </a:p>
        </p:txBody>
      </p:sp>
      <p:sp>
        <p:nvSpPr>
          <p:cNvPr id="723" name="Text Placeholder 4"/>
          <p:cNvSpPr>
            <a:spLocks noGrp="1"/>
          </p:cNvSpPr>
          <p:nvPr>
            <p:ph type="body" sz="quarter" idx="23"/>
          </p:nvPr>
        </p:nvSpPr>
        <p:spPr>
          <a:xfrm>
            <a:off x="7077456" y="1243583"/>
            <a:ext cx="1837945" cy="3252217"/>
          </a:xfrm>
          <a:prstGeom prst="rect">
            <a:avLst/>
          </a:prstGeom>
        </p:spPr>
        <p:txBody>
          <a:bodyPr>
            <a:normAutofit/>
          </a:bodyPr>
          <a:lstStyle/>
          <a:p>
            <a:endParaRPr/>
          </a:p>
        </p:txBody>
      </p:sp>
      <p:sp>
        <p:nvSpPr>
          <p:cNvPr id="7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2_title, text (split background)">
    <p:bg>
      <p:bgPr>
        <a:solidFill>
          <a:srgbClr val="F4F4F4"/>
        </a:solidFill>
        <a:effectLst/>
      </p:bgPr>
    </p:bg>
    <p:spTree>
      <p:nvGrpSpPr>
        <p:cNvPr id="1" name=""/>
        <p:cNvGrpSpPr/>
        <p:nvPr/>
      </p:nvGrpSpPr>
      <p:grpSpPr>
        <a:xfrm>
          <a:off x="0" y="0"/>
          <a:ext cx="0" cy="0"/>
          <a:chOff x="0" y="0"/>
          <a:chExt cx="0" cy="0"/>
        </a:xfrm>
      </p:grpSpPr>
      <p:grpSp>
        <p:nvGrpSpPr>
          <p:cNvPr id="775" name="Group 1"/>
          <p:cNvGrpSpPr/>
          <p:nvPr/>
        </p:nvGrpSpPr>
        <p:grpSpPr>
          <a:xfrm>
            <a:off x="-109730" y="-109858"/>
            <a:ext cx="9364228" cy="5364490"/>
            <a:chOff x="0" y="0"/>
            <a:chExt cx="9364228" cy="5364488"/>
          </a:xfrm>
        </p:grpSpPr>
        <p:grpSp>
          <p:nvGrpSpPr>
            <p:cNvPr id="742" name="Group 59"/>
            <p:cNvGrpSpPr/>
            <p:nvPr/>
          </p:nvGrpSpPr>
          <p:grpSpPr>
            <a:xfrm>
              <a:off x="338963" y="-1"/>
              <a:ext cx="8686740" cy="91444"/>
              <a:chOff x="0" y="0"/>
              <a:chExt cx="8686739" cy="91443"/>
            </a:xfrm>
          </p:grpSpPr>
          <p:sp>
            <p:nvSpPr>
              <p:cNvPr id="731" name="Straight Connector 92"/>
              <p:cNvSpPr/>
              <p:nvPr/>
            </p:nvSpPr>
            <p:spPr>
              <a:xfrm flipV="1">
                <a:off x="-1" y="0"/>
                <a:ext cx="4"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32" name="Straight Connector 93"/>
              <p:cNvSpPr/>
              <p:nvPr/>
            </p:nvSpPr>
            <p:spPr>
              <a:xfrm flipV="1">
                <a:off x="18288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33" name="Straight Connector 94"/>
              <p:cNvSpPr/>
              <p:nvPr/>
            </p:nvSpPr>
            <p:spPr>
              <a:xfrm flipV="1">
                <a:off x="20574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34" name="Straight Connector 95"/>
              <p:cNvSpPr/>
              <p:nvPr/>
            </p:nvSpPr>
            <p:spPr>
              <a:xfrm flipV="1">
                <a:off x="22860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35" name="Straight Connector 96"/>
              <p:cNvSpPr/>
              <p:nvPr/>
            </p:nvSpPr>
            <p:spPr>
              <a:xfrm flipV="1">
                <a:off x="41148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36" name="Straight Connector 97"/>
              <p:cNvSpPr/>
              <p:nvPr/>
            </p:nvSpPr>
            <p:spPr>
              <a:xfrm flipV="1">
                <a:off x="43434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37" name="Straight Connector 98"/>
              <p:cNvSpPr/>
              <p:nvPr/>
            </p:nvSpPr>
            <p:spPr>
              <a:xfrm flipV="1">
                <a:off x="45720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38" name="Straight Connector 99"/>
              <p:cNvSpPr/>
              <p:nvPr/>
            </p:nvSpPr>
            <p:spPr>
              <a:xfrm flipV="1">
                <a:off x="6400802"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39" name="Straight Connector 100"/>
              <p:cNvSpPr/>
              <p:nvPr/>
            </p:nvSpPr>
            <p:spPr>
              <a:xfrm flipV="1">
                <a:off x="66294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40" name="Straight Connector 101"/>
              <p:cNvSpPr/>
              <p:nvPr/>
            </p:nvSpPr>
            <p:spPr>
              <a:xfrm flipV="1">
                <a:off x="68580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41" name="Straight Connector 102"/>
              <p:cNvSpPr/>
              <p:nvPr/>
            </p:nvSpPr>
            <p:spPr>
              <a:xfrm flipV="1">
                <a:off x="8686737"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nvGrpSpPr>
            <p:cNvPr id="754" name="Group 60"/>
            <p:cNvGrpSpPr/>
            <p:nvPr/>
          </p:nvGrpSpPr>
          <p:grpSpPr>
            <a:xfrm>
              <a:off x="338963" y="5273044"/>
              <a:ext cx="8686740" cy="91445"/>
              <a:chOff x="0" y="0"/>
              <a:chExt cx="8686739" cy="91443"/>
            </a:xfrm>
          </p:grpSpPr>
          <p:sp>
            <p:nvSpPr>
              <p:cNvPr id="743" name="Straight Connector 81"/>
              <p:cNvSpPr/>
              <p:nvPr/>
            </p:nvSpPr>
            <p:spPr>
              <a:xfrm flipV="1">
                <a:off x="-1" y="0"/>
                <a:ext cx="4"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44" name="Straight Connector 82"/>
              <p:cNvSpPr/>
              <p:nvPr/>
            </p:nvSpPr>
            <p:spPr>
              <a:xfrm flipV="1">
                <a:off x="18288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45" name="Straight Connector 83"/>
              <p:cNvSpPr/>
              <p:nvPr/>
            </p:nvSpPr>
            <p:spPr>
              <a:xfrm flipV="1">
                <a:off x="2057400"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46" name="Straight Connector 84"/>
              <p:cNvSpPr/>
              <p:nvPr/>
            </p:nvSpPr>
            <p:spPr>
              <a:xfrm flipV="1">
                <a:off x="22860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47" name="Straight Connector 85"/>
              <p:cNvSpPr/>
              <p:nvPr/>
            </p:nvSpPr>
            <p:spPr>
              <a:xfrm flipV="1">
                <a:off x="4114801"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48" name="Straight Connector 86"/>
              <p:cNvSpPr/>
              <p:nvPr/>
            </p:nvSpPr>
            <p:spPr>
              <a:xfrm flipV="1">
                <a:off x="43434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49" name="Straight Connector 87"/>
              <p:cNvSpPr/>
              <p:nvPr/>
            </p:nvSpPr>
            <p:spPr>
              <a:xfrm flipV="1">
                <a:off x="4572001"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50" name="Straight Connector 88"/>
              <p:cNvSpPr/>
              <p:nvPr/>
            </p:nvSpPr>
            <p:spPr>
              <a:xfrm flipV="1">
                <a:off x="6400802"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51" name="Straight Connector 89"/>
              <p:cNvSpPr/>
              <p:nvPr/>
            </p:nvSpPr>
            <p:spPr>
              <a:xfrm flipV="1">
                <a:off x="66294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52" name="Straight Connector 90"/>
              <p:cNvSpPr/>
              <p:nvPr/>
            </p:nvSpPr>
            <p:spPr>
              <a:xfrm flipV="1">
                <a:off x="6858003" y="0"/>
                <a:ext cx="3"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53" name="Straight Connector 91"/>
              <p:cNvSpPr/>
              <p:nvPr/>
            </p:nvSpPr>
            <p:spPr>
              <a:xfrm flipV="1">
                <a:off x="8686737" y="0"/>
                <a:ext cx="2" cy="91445"/>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nvGrpSpPr>
            <p:cNvPr id="764" name="Group 61"/>
            <p:cNvGrpSpPr/>
            <p:nvPr/>
          </p:nvGrpSpPr>
          <p:grpSpPr>
            <a:xfrm>
              <a:off x="0" y="347596"/>
              <a:ext cx="91445" cy="4664465"/>
              <a:chOff x="0" y="0"/>
              <a:chExt cx="91443" cy="4664463"/>
            </a:xfrm>
          </p:grpSpPr>
          <p:sp>
            <p:nvSpPr>
              <p:cNvPr id="755" name="Straight Connector 72"/>
              <p:cNvSpPr/>
              <p:nvPr/>
            </p:nvSpPr>
            <p:spPr>
              <a:xfrm flipH="1">
                <a:off x="0" y="416051"/>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56" name="Straight Connector 73"/>
              <p:cNvSpPr/>
              <p:nvPr/>
            </p:nvSpPr>
            <p:spPr>
              <a:xfrm flipH="1">
                <a:off x="0" y="1051560"/>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57" name="Straight Connector 74"/>
              <p:cNvSpPr/>
              <p:nvPr/>
            </p:nvSpPr>
            <p:spPr>
              <a:xfrm flipH="1">
                <a:off x="0" y="1691640"/>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58" name="Straight Connector 75"/>
              <p:cNvSpPr/>
              <p:nvPr/>
            </p:nvSpPr>
            <p:spPr>
              <a:xfrm flipH="1">
                <a:off x="0" y="2333248"/>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59" name="Straight Connector 76"/>
              <p:cNvSpPr/>
              <p:nvPr/>
            </p:nvSpPr>
            <p:spPr>
              <a:xfrm flipH="1">
                <a:off x="0" y="2971803"/>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60" name="Straight Connector 77"/>
              <p:cNvSpPr/>
              <p:nvPr/>
            </p:nvSpPr>
            <p:spPr>
              <a:xfrm flipH="1">
                <a:off x="0" y="3611883"/>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61" name="Straight Connector 78"/>
              <p:cNvSpPr/>
              <p:nvPr/>
            </p:nvSpPr>
            <p:spPr>
              <a:xfrm flipH="1">
                <a:off x="0" y="4256537"/>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62" name="Straight Connector 79"/>
              <p:cNvSpPr/>
              <p:nvPr/>
            </p:nvSpPr>
            <p:spPr>
              <a:xfrm flipH="1" flipV="1">
                <a:off x="0" y="-1"/>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63" name="Straight Connector 80"/>
              <p:cNvSpPr/>
              <p:nvPr/>
            </p:nvSpPr>
            <p:spPr>
              <a:xfrm flipH="1">
                <a:off x="0" y="4664461"/>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nvGrpSpPr>
            <p:cNvPr id="774" name="Group 62"/>
            <p:cNvGrpSpPr/>
            <p:nvPr/>
          </p:nvGrpSpPr>
          <p:grpSpPr>
            <a:xfrm>
              <a:off x="9272784" y="347598"/>
              <a:ext cx="91445" cy="4663448"/>
              <a:chOff x="0" y="0"/>
              <a:chExt cx="91443" cy="4663446"/>
            </a:xfrm>
          </p:grpSpPr>
          <p:sp>
            <p:nvSpPr>
              <p:cNvPr id="765" name="Straight Connector 63"/>
              <p:cNvSpPr/>
              <p:nvPr/>
            </p:nvSpPr>
            <p:spPr>
              <a:xfrm flipH="1">
                <a:off x="0" y="416052"/>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66" name="Straight Connector 64"/>
              <p:cNvSpPr/>
              <p:nvPr/>
            </p:nvSpPr>
            <p:spPr>
              <a:xfrm flipH="1">
                <a:off x="0" y="1051560"/>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67" name="Straight Connector 65"/>
              <p:cNvSpPr/>
              <p:nvPr/>
            </p:nvSpPr>
            <p:spPr>
              <a:xfrm flipH="1">
                <a:off x="0" y="1691641"/>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68" name="Straight Connector 66"/>
              <p:cNvSpPr/>
              <p:nvPr/>
            </p:nvSpPr>
            <p:spPr>
              <a:xfrm flipH="1">
                <a:off x="0" y="2331722"/>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69" name="Straight Connector 67"/>
              <p:cNvSpPr/>
              <p:nvPr/>
            </p:nvSpPr>
            <p:spPr>
              <a:xfrm flipH="1">
                <a:off x="0" y="2971803"/>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70" name="Straight Connector 68"/>
              <p:cNvSpPr/>
              <p:nvPr/>
            </p:nvSpPr>
            <p:spPr>
              <a:xfrm flipH="1">
                <a:off x="0" y="3611883"/>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71" name="Straight Connector 69"/>
              <p:cNvSpPr/>
              <p:nvPr/>
            </p:nvSpPr>
            <p:spPr>
              <a:xfrm flipH="1">
                <a:off x="0" y="4256537"/>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72" name="Straight Connector 70"/>
              <p:cNvSpPr/>
              <p:nvPr/>
            </p:nvSpPr>
            <p:spPr>
              <a:xfrm flipH="1" flipV="1">
                <a:off x="0" y="0"/>
                <a:ext cx="91445"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73" name="Straight Connector 71"/>
              <p:cNvSpPr/>
              <p:nvPr/>
            </p:nvSpPr>
            <p:spPr>
              <a:xfrm flipH="1">
                <a:off x="0" y="4663445"/>
                <a:ext cx="91445" cy="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sp>
        <p:nvSpPr>
          <p:cNvPr id="776" name="Title Text"/>
          <p:cNvSpPr txBox="1">
            <a:spLocks noGrp="1"/>
          </p:cNvSpPr>
          <p:nvPr>
            <p:ph type="title"/>
          </p:nvPr>
        </p:nvSpPr>
        <p:spPr>
          <a:xfrm>
            <a:off x="210313" y="201168"/>
            <a:ext cx="4142165" cy="4294634"/>
          </a:xfrm>
          <a:prstGeom prst="rect">
            <a:avLst/>
          </a:prstGeom>
        </p:spPr>
        <p:txBody>
          <a:bodyPr>
            <a:normAutofit/>
          </a:bodyPr>
          <a:lstStyle>
            <a:lvl1pPr defTabSz="914377">
              <a:defRPr sz="2400">
                <a:latin typeface="+mn-lt"/>
                <a:ea typeface="+mn-ea"/>
                <a:cs typeface="+mn-cs"/>
                <a:sym typeface="IBM Plex Sans"/>
              </a:defRPr>
            </a:lvl1pPr>
          </a:lstStyle>
          <a:p>
            <a:r>
              <a:t>Title Text</a:t>
            </a:r>
          </a:p>
        </p:txBody>
      </p:sp>
      <p:sp>
        <p:nvSpPr>
          <p:cNvPr id="777" name="Black rectangle"/>
          <p:cNvSpPr/>
          <p:nvPr/>
        </p:nvSpPr>
        <p:spPr>
          <a:xfrm>
            <a:off x="4572000" y="0"/>
            <a:ext cx="4572000" cy="5143500"/>
          </a:xfrm>
          <a:prstGeom prst="rect">
            <a:avLst/>
          </a:prstGeom>
          <a:solidFill>
            <a:srgbClr val="000000"/>
          </a:solidFill>
          <a:ln w="12700">
            <a:miter lim="400000"/>
          </a:ln>
        </p:spPr>
        <p:txBody>
          <a:bodyPr lIns="26999" tIns="26999" rIns="26999" bIns="26999" anchor="ctr"/>
          <a:lstStyle/>
          <a:p>
            <a:pPr algn="ctr" defTabSz="685800">
              <a:defRPr sz="1200">
                <a:latin typeface="+mn-lt"/>
                <a:ea typeface="+mn-ea"/>
                <a:cs typeface="+mn-cs"/>
                <a:sym typeface="IBM Plex Sans"/>
              </a:defRPr>
            </a:pPr>
            <a:endParaRPr/>
          </a:p>
        </p:txBody>
      </p:sp>
      <p:sp>
        <p:nvSpPr>
          <p:cNvPr id="778" name="Body Level One…"/>
          <p:cNvSpPr txBox="1">
            <a:spLocks noGrp="1"/>
          </p:cNvSpPr>
          <p:nvPr>
            <p:ph type="body" sz="half" idx="1"/>
          </p:nvPr>
        </p:nvSpPr>
        <p:spPr>
          <a:xfrm>
            <a:off x="4791453" y="201168"/>
            <a:ext cx="4123947" cy="4294634"/>
          </a:xfrm>
          <a:prstGeom prst="rect">
            <a:avLst/>
          </a:prstGeom>
        </p:spPr>
        <p:txBody>
          <a:bodyPr>
            <a:normAutofit/>
          </a:bodyPr>
          <a:lstStyle>
            <a:lvl1pPr defTabSz="914377">
              <a:spcBef>
                <a:spcPts val="1000"/>
              </a:spcBef>
              <a:defRPr sz="1200">
                <a:solidFill>
                  <a:srgbClr val="FFFFFF"/>
                </a:solidFill>
                <a:latin typeface="+mn-lt"/>
                <a:ea typeface="+mn-ea"/>
                <a:cs typeface="+mn-cs"/>
                <a:sym typeface="IBM Plex Sans"/>
              </a:defRPr>
            </a:lvl1pPr>
            <a:lvl2pPr marL="151382" indent="-154428" defTabSz="914377">
              <a:spcBef>
                <a:spcPts val="1000"/>
              </a:spcBef>
              <a:defRPr sz="1200">
                <a:solidFill>
                  <a:srgbClr val="FFFFFF"/>
                </a:solidFill>
                <a:latin typeface="+mn-lt"/>
                <a:ea typeface="+mn-ea"/>
                <a:cs typeface="+mn-cs"/>
                <a:sym typeface="IBM Plex Sans"/>
              </a:defRPr>
            </a:lvl2pPr>
            <a:lvl3pPr marL="379979" indent="-154428" defTabSz="914377">
              <a:spcBef>
                <a:spcPts val="1000"/>
              </a:spcBef>
              <a:defRPr sz="1200">
                <a:solidFill>
                  <a:srgbClr val="FFFFFF"/>
                </a:solidFill>
                <a:latin typeface="+mn-lt"/>
                <a:ea typeface="+mn-ea"/>
                <a:cs typeface="+mn-cs"/>
                <a:sym typeface="IBM Plex Sans"/>
              </a:defRPr>
            </a:lvl3pPr>
            <a:lvl4pPr marL="760973" indent="-154427" defTabSz="914377">
              <a:spcBef>
                <a:spcPts val="1000"/>
              </a:spcBef>
              <a:defRPr sz="1200">
                <a:solidFill>
                  <a:srgbClr val="FFFFFF"/>
                </a:solidFill>
                <a:latin typeface="+mn-lt"/>
                <a:ea typeface="+mn-ea"/>
                <a:cs typeface="+mn-cs"/>
                <a:sym typeface="IBM Plex Sans"/>
              </a:defRPr>
            </a:lvl4pPr>
            <a:lvl5pPr marL="993805" indent="-154427" defTabSz="914377">
              <a:spcBef>
                <a:spcPts val="1000"/>
              </a:spcBef>
              <a:defRPr sz="1200">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779" name="Slide Number"/>
          <p:cNvSpPr txBox="1">
            <a:spLocks noGrp="1"/>
          </p:cNvSpPr>
          <p:nvPr>
            <p:ph type="sldNum" sz="quarter" idx="2"/>
          </p:nvPr>
        </p:nvSpPr>
        <p:spPr>
          <a:xfrm>
            <a:off x="8788334" y="4807744"/>
            <a:ext cx="127001" cy="127001"/>
          </a:xfrm>
          <a:prstGeom prst="rect">
            <a:avLst/>
          </a:prstGeom>
        </p:spPr>
        <p:txBody>
          <a:bodyPr/>
          <a:lstStyle>
            <a:lvl1pPr defTabSz="685965">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ver, image 6">
    <p:spTree>
      <p:nvGrpSpPr>
        <p:cNvPr id="1" name=""/>
        <p:cNvGrpSpPr/>
        <p:nvPr/>
      </p:nvGrpSpPr>
      <p:grpSpPr>
        <a:xfrm>
          <a:off x="0" y="0"/>
          <a:ext cx="0" cy="0"/>
          <a:chOff x="0" y="0"/>
          <a:chExt cx="0" cy="0"/>
        </a:xfrm>
      </p:grpSpPr>
      <p:pic>
        <p:nvPicPr>
          <p:cNvPr id="115" name="Picture 4" descr="Picture 4"/>
          <p:cNvPicPr>
            <a:picLocks noChangeAspect="1"/>
          </p:cNvPicPr>
          <p:nvPr/>
        </p:nvPicPr>
        <p:blipFill>
          <a:blip r:embed="rId2"/>
          <a:stretch>
            <a:fillRect/>
          </a:stretch>
        </p:blipFill>
        <p:spPr>
          <a:xfrm>
            <a:off x="-1513" y="3810"/>
            <a:ext cx="9128407" cy="5139691"/>
          </a:xfrm>
          <a:prstGeom prst="rect">
            <a:avLst/>
          </a:prstGeom>
          <a:ln w="12700">
            <a:miter lim="400000"/>
          </a:ln>
        </p:spPr>
      </p:pic>
      <p:sp>
        <p:nvSpPr>
          <p:cNvPr id="116" name="Title Text"/>
          <p:cNvSpPr txBox="1">
            <a:spLocks noGrp="1"/>
          </p:cNvSpPr>
          <p:nvPr>
            <p:ph type="title"/>
          </p:nvPr>
        </p:nvSpPr>
        <p:spPr>
          <a:xfrm>
            <a:off x="210311" y="127000"/>
            <a:ext cx="4142234" cy="4294633"/>
          </a:xfrm>
          <a:prstGeom prst="rect">
            <a:avLst/>
          </a:prstGeom>
        </p:spPr>
        <p:txBody>
          <a:bodyPr>
            <a:normAutofit/>
          </a:bodyPr>
          <a:lstStyle>
            <a:lvl1pPr>
              <a:defRPr sz="2400">
                <a:solidFill>
                  <a:schemeClr val="accent1"/>
                </a:solidFill>
                <a:latin typeface="+mj-lt"/>
                <a:ea typeface="+mj-ea"/>
                <a:cs typeface="+mj-cs"/>
                <a:sym typeface="IBM Plex Sans Light"/>
              </a:defRPr>
            </a:lvl1pPr>
          </a:lstStyle>
          <a:p>
            <a:r>
              <a:t>Title Text</a:t>
            </a:r>
          </a:p>
        </p:txBody>
      </p:sp>
      <p:pic>
        <p:nvPicPr>
          <p:cNvPr id="117" name="Picture" descr="Pictur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3" y="4705253"/>
            <a:ext cx="521588" cy="208109"/>
          </a:xfrm>
          <a:prstGeom prst="rect">
            <a:avLst/>
          </a:prstGeom>
          <a:ln w="12700">
            <a:miter lim="400000"/>
          </a:ln>
        </p:spPr>
      </p:pic>
      <p:sp>
        <p:nvSpPr>
          <p:cNvPr id="11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3_title, text (two columns, different text sizes)">
    <p:spTree>
      <p:nvGrpSpPr>
        <p:cNvPr id="1" name=""/>
        <p:cNvGrpSpPr/>
        <p:nvPr/>
      </p:nvGrpSpPr>
      <p:grpSpPr>
        <a:xfrm>
          <a:off x="0" y="0"/>
          <a:ext cx="0" cy="0"/>
          <a:chOff x="0" y="0"/>
          <a:chExt cx="0" cy="0"/>
        </a:xfrm>
      </p:grpSpPr>
      <p:grpSp>
        <p:nvGrpSpPr>
          <p:cNvPr id="830" name="Group 58"/>
          <p:cNvGrpSpPr/>
          <p:nvPr/>
        </p:nvGrpSpPr>
        <p:grpSpPr>
          <a:xfrm>
            <a:off x="-109731" y="-109856"/>
            <a:ext cx="9364225" cy="5364485"/>
            <a:chOff x="0" y="0"/>
            <a:chExt cx="9364223" cy="5364483"/>
          </a:xfrm>
        </p:grpSpPr>
        <p:grpSp>
          <p:nvGrpSpPr>
            <p:cNvPr id="797" name="Group 59"/>
            <p:cNvGrpSpPr/>
            <p:nvPr/>
          </p:nvGrpSpPr>
          <p:grpSpPr>
            <a:xfrm>
              <a:off x="338963" y="0"/>
              <a:ext cx="8686737" cy="91443"/>
              <a:chOff x="0" y="0"/>
              <a:chExt cx="8686735" cy="91441"/>
            </a:xfrm>
          </p:grpSpPr>
          <p:sp>
            <p:nvSpPr>
              <p:cNvPr id="786" name="Straight Connector 92"/>
              <p:cNvSpPr/>
              <p:nvPr/>
            </p:nvSpPr>
            <p:spPr>
              <a:xfrm flipV="1">
                <a:off x="-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87" name="Straight Connector 93"/>
              <p:cNvSpPr/>
              <p:nvPr/>
            </p:nvSpPr>
            <p:spPr>
              <a:xfrm flipV="1">
                <a:off x="1828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88" name="Straight Connector 94"/>
              <p:cNvSpPr/>
              <p:nvPr/>
            </p:nvSpPr>
            <p:spPr>
              <a:xfrm flipV="1">
                <a:off x="2057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89" name="Straight Connector 95"/>
              <p:cNvSpPr/>
              <p:nvPr/>
            </p:nvSpPr>
            <p:spPr>
              <a:xfrm flipV="1">
                <a:off x="2286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90" name="Straight Connector 96"/>
              <p:cNvSpPr/>
              <p:nvPr/>
            </p:nvSpPr>
            <p:spPr>
              <a:xfrm flipV="1">
                <a:off x="4114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91" name="Straight Connector 97"/>
              <p:cNvSpPr/>
              <p:nvPr/>
            </p:nvSpPr>
            <p:spPr>
              <a:xfrm flipV="1">
                <a:off x="4343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92" name="Straight Connector 98"/>
              <p:cNvSpPr/>
              <p:nvPr/>
            </p:nvSpPr>
            <p:spPr>
              <a:xfrm flipV="1">
                <a:off x="4572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93" name="Straight Connector 99"/>
              <p:cNvSpPr/>
              <p:nvPr/>
            </p:nvSpPr>
            <p:spPr>
              <a:xfrm flipV="1">
                <a:off x="6400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94" name="Straight Connector 100"/>
              <p:cNvSpPr/>
              <p:nvPr/>
            </p:nvSpPr>
            <p:spPr>
              <a:xfrm flipV="1">
                <a:off x="66294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95" name="Straight Connector 101"/>
              <p:cNvSpPr/>
              <p:nvPr/>
            </p:nvSpPr>
            <p:spPr>
              <a:xfrm flipV="1">
                <a:off x="68580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96" name="Straight Connector 102"/>
              <p:cNvSpPr/>
              <p:nvPr/>
            </p:nvSpPr>
            <p:spPr>
              <a:xfrm flipV="1">
                <a:off x="8686734" y="0"/>
                <a:ext cx="1"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nvGrpSpPr>
            <p:cNvPr id="809" name="Group 60"/>
            <p:cNvGrpSpPr/>
            <p:nvPr/>
          </p:nvGrpSpPr>
          <p:grpSpPr>
            <a:xfrm>
              <a:off x="338963" y="5273043"/>
              <a:ext cx="8686737" cy="91442"/>
              <a:chOff x="0" y="0"/>
              <a:chExt cx="8686735" cy="91441"/>
            </a:xfrm>
          </p:grpSpPr>
          <p:sp>
            <p:nvSpPr>
              <p:cNvPr id="798" name="Straight Connector 81"/>
              <p:cNvSpPr/>
              <p:nvPr/>
            </p:nvSpPr>
            <p:spPr>
              <a:xfrm flipV="1">
                <a:off x="-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799" name="Straight Connector 82"/>
              <p:cNvSpPr/>
              <p:nvPr/>
            </p:nvSpPr>
            <p:spPr>
              <a:xfrm flipV="1">
                <a:off x="1828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00" name="Straight Connector 83"/>
              <p:cNvSpPr/>
              <p:nvPr/>
            </p:nvSpPr>
            <p:spPr>
              <a:xfrm flipV="1">
                <a:off x="2057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01" name="Straight Connector 84"/>
              <p:cNvSpPr/>
              <p:nvPr/>
            </p:nvSpPr>
            <p:spPr>
              <a:xfrm flipV="1">
                <a:off x="2286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02" name="Straight Connector 85"/>
              <p:cNvSpPr/>
              <p:nvPr/>
            </p:nvSpPr>
            <p:spPr>
              <a:xfrm flipV="1">
                <a:off x="4114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03" name="Straight Connector 86"/>
              <p:cNvSpPr/>
              <p:nvPr/>
            </p:nvSpPr>
            <p:spPr>
              <a:xfrm flipV="1">
                <a:off x="43434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04" name="Straight Connector 87"/>
              <p:cNvSpPr/>
              <p:nvPr/>
            </p:nvSpPr>
            <p:spPr>
              <a:xfrm flipV="1">
                <a:off x="45720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05" name="Straight Connector 88"/>
              <p:cNvSpPr/>
              <p:nvPr/>
            </p:nvSpPr>
            <p:spPr>
              <a:xfrm flipV="1">
                <a:off x="6400800"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06" name="Straight Connector 89"/>
              <p:cNvSpPr/>
              <p:nvPr/>
            </p:nvSpPr>
            <p:spPr>
              <a:xfrm flipV="1">
                <a:off x="66294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07" name="Straight Connector 90"/>
              <p:cNvSpPr/>
              <p:nvPr/>
            </p:nvSpPr>
            <p:spPr>
              <a:xfrm flipV="1">
                <a:off x="6858001" y="0"/>
                <a:ext cx="2"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08" name="Straight Connector 91"/>
              <p:cNvSpPr/>
              <p:nvPr/>
            </p:nvSpPr>
            <p:spPr>
              <a:xfrm flipV="1">
                <a:off x="8686734" y="0"/>
                <a:ext cx="1" cy="91443"/>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nvGrpSpPr>
            <p:cNvPr id="819" name="Group 61"/>
            <p:cNvGrpSpPr/>
            <p:nvPr/>
          </p:nvGrpSpPr>
          <p:grpSpPr>
            <a:xfrm>
              <a:off x="0" y="347598"/>
              <a:ext cx="91442" cy="4664460"/>
              <a:chOff x="0" y="0"/>
              <a:chExt cx="91441" cy="4664458"/>
            </a:xfrm>
          </p:grpSpPr>
          <p:sp>
            <p:nvSpPr>
              <p:cNvPr id="810" name="Straight Connector 72"/>
              <p:cNvSpPr/>
              <p:nvPr/>
            </p:nvSpPr>
            <p:spPr>
              <a:xfrm flipH="1">
                <a:off x="0" y="416051"/>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11" name="Straight Connector 73"/>
              <p:cNvSpPr/>
              <p:nvPr/>
            </p:nvSpPr>
            <p:spPr>
              <a:xfrm flipH="1">
                <a:off x="0" y="1051559"/>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12" name="Straight Connector 74"/>
              <p:cNvSpPr/>
              <p:nvPr/>
            </p:nvSpPr>
            <p:spPr>
              <a:xfrm flipH="1">
                <a:off x="0" y="1691639"/>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13" name="Straight Connector 75"/>
              <p:cNvSpPr/>
              <p:nvPr/>
            </p:nvSpPr>
            <p:spPr>
              <a:xfrm flipH="1">
                <a:off x="0" y="2333245"/>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14" name="Straight Connector 76"/>
              <p:cNvSpPr/>
              <p:nvPr/>
            </p:nvSpPr>
            <p:spPr>
              <a:xfrm flipH="1">
                <a:off x="0" y="2971801"/>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15" name="Straight Connector 77"/>
              <p:cNvSpPr/>
              <p:nvPr/>
            </p:nvSpPr>
            <p:spPr>
              <a:xfrm flipH="1">
                <a:off x="0" y="3611880"/>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16" name="Straight Connector 78"/>
              <p:cNvSpPr/>
              <p:nvPr/>
            </p:nvSpPr>
            <p:spPr>
              <a:xfrm flipH="1">
                <a:off x="0" y="4256533"/>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17" name="Straight Connector 79"/>
              <p:cNvSpPr/>
              <p:nvPr/>
            </p:nvSpPr>
            <p:spPr>
              <a:xfrm flipH="1" flipV="1">
                <a:off x="0" y="-1"/>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18" name="Straight Connector 80"/>
              <p:cNvSpPr/>
              <p:nvPr/>
            </p:nvSpPr>
            <p:spPr>
              <a:xfrm flipH="1">
                <a:off x="0" y="4664457"/>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nvGrpSpPr>
            <p:cNvPr id="829" name="Group 62"/>
            <p:cNvGrpSpPr/>
            <p:nvPr/>
          </p:nvGrpSpPr>
          <p:grpSpPr>
            <a:xfrm>
              <a:off x="9272782" y="347598"/>
              <a:ext cx="91443" cy="4663445"/>
              <a:chOff x="0" y="0"/>
              <a:chExt cx="91441" cy="4663444"/>
            </a:xfrm>
          </p:grpSpPr>
          <p:sp>
            <p:nvSpPr>
              <p:cNvPr id="820" name="Straight Connector 63"/>
              <p:cNvSpPr/>
              <p:nvPr/>
            </p:nvSpPr>
            <p:spPr>
              <a:xfrm flipH="1">
                <a:off x="0" y="416052"/>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21" name="Straight Connector 64"/>
              <p:cNvSpPr/>
              <p:nvPr/>
            </p:nvSpPr>
            <p:spPr>
              <a:xfrm flipH="1">
                <a:off x="0" y="1051560"/>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22" name="Straight Connector 65"/>
              <p:cNvSpPr/>
              <p:nvPr/>
            </p:nvSpPr>
            <p:spPr>
              <a:xfrm flipH="1">
                <a:off x="0" y="1691641"/>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23" name="Straight Connector 66"/>
              <p:cNvSpPr/>
              <p:nvPr/>
            </p:nvSpPr>
            <p:spPr>
              <a:xfrm flipH="1">
                <a:off x="0" y="2331722"/>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24" name="Straight Connector 67"/>
              <p:cNvSpPr/>
              <p:nvPr/>
            </p:nvSpPr>
            <p:spPr>
              <a:xfrm flipH="1">
                <a:off x="0" y="2971802"/>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25" name="Straight Connector 68"/>
              <p:cNvSpPr/>
              <p:nvPr/>
            </p:nvSpPr>
            <p:spPr>
              <a:xfrm flipH="1">
                <a:off x="0" y="3611882"/>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26" name="Straight Connector 69"/>
              <p:cNvSpPr/>
              <p:nvPr/>
            </p:nvSpPr>
            <p:spPr>
              <a:xfrm flipH="1">
                <a:off x="0" y="4256535"/>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27" name="Straight Connector 70"/>
              <p:cNvSpPr/>
              <p:nvPr/>
            </p:nvSpPr>
            <p:spPr>
              <a:xfrm flipH="1" flipV="1">
                <a:off x="0" y="0"/>
                <a:ext cx="91443" cy="2"/>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sp>
            <p:nvSpPr>
              <p:cNvPr id="828" name="Straight Connector 71"/>
              <p:cNvSpPr/>
              <p:nvPr/>
            </p:nvSpPr>
            <p:spPr>
              <a:xfrm flipH="1">
                <a:off x="0" y="4663444"/>
                <a:ext cx="91443"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IBM Plex Sans Regular"/>
                    <a:ea typeface="IBM Plex Sans Regular"/>
                    <a:cs typeface="IBM Plex Sans Regular"/>
                    <a:sym typeface="IBM Plex Sans Regular"/>
                  </a:defRPr>
                </a:pPr>
                <a:endParaRPr/>
              </a:p>
            </p:txBody>
          </p:sp>
        </p:grpSp>
      </p:grpSp>
      <p:sp>
        <p:nvSpPr>
          <p:cNvPr id="831" name="Title Text"/>
          <p:cNvSpPr txBox="1">
            <a:spLocks noGrp="1"/>
          </p:cNvSpPr>
          <p:nvPr>
            <p:ph type="title"/>
          </p:nvPr>
        </p:nvSpPr>
        <p:spPr>
          <a:xfrm>
            <a:off x="210311" y="201168"/>
            <a:ext cx="4142234" cy="804673"/>
          </a:xfrm>
          <a:prstGeom prst="rect">
            <a:avLst/>
          </a:prstGeom>
          <a:solidFill>
            <a:srgbClr val="F4F4F4"/>
          </a:solidFill>
        </p:spPr>
        <p:txBody>
          <a:bodyPr lIns="150876" tIns="150876" rIns="150876" bIns="150876">
            <a:normAutofit/>
          </a:bodyPr>
          <a:lstStyle>
            <a:lvl1pPr defTabSz="914377">
              <a:defRPr sz="2400">
                <a:latin typeface="+mn-lt"/>
                <a:ea typeface="+mn-ea"/>
                <a:cs typeface="+mn-cs"/>
                <a:sym typeface="IBM Plex Sans"/>
              </a:defRPr>
            </a:lvl1pPr>
          </a:lstStyle>
          <a:p>
            <a:r>
              <a:t>Title Text</a:t>
            </a:r>
          </a:p>
        </p:txBody>
      </p:sp>
      <p:sp>
        <p:nvSpPr>
          <p:cNvPr id="832" name="Body Level One…"/>
          <p:cNvSpPr txBox="1">
            <a:spLocks noGrp="1"/>
          </p:cNvSpPr>
          <p:nvPr>
            <p:ph type="body" sz="half" idx="1"/>
          </p:nvPr>
        </p:nvSpPr>
        <p:spPr>
          <a:xfrm>
            <a:off x="210311" y="1216152"/>
            <a:ext cx="4142234" cy="3279648"/>
          </a:xfrm>
          <a:prstGeom prst="rect">
            <a:avLst/>
          </a:prstGeom>
        </p:spPr>
        <p:txBody>
          <a:bodyPr>
            <a:normAutofit/>
          </a:bodyPr>
          <a:lstStyle>
            <a:lvl1pPr defTabSz="914377">
              <a:spcBef>
                <a:spcPts val="1000"/>
              </a:spcBef>
              <a:defRPr sz="2400">
                <a:solidFill>
                  <a:srgbClr val="FFFFFF"/>
                </a:solidFill>
                <a:latin typeface="+mn-lt"/>
                <a:ea typeface="+mn-ea"/>
                <a:cs typeface="+mn-cs"/>
                <a:sym typeface="IBM Plex Sans"/>
              </a:defRPr>
            </a:lvl1pPr>
            <a:lvl2pPr marL="305810" indent="-308856" defTabSz="914377">
              <a:spcBef>
                <a:spcPts val="1000"/>
              </a:spcBef>
              <a:defRPr sz="2400">
                <a:solidFill>
                  <a:srgbClr val="FFFFFF"/>
                </a:solidFill>
                <a:latin typeface="+mn-lt"/>
                <a:ea typeface="+mn-ea"/>
                <a:cs typeface="+mn-cs"/>
                <a:sym typeface="IBM Plex Sans"/>
              </a:defRPr>
            </a:lvl2pPr>
            <a:lvl3pPr marL="534407" indent="-308855" defTabSz="914377">
              <a:spcBef>
                <a:spcPts val="1000"/>
              </a:spcBef>
              <a:defRPr sz="2400">
                <a:solidFill>
                  <a:srgbClr val="FFFFFF"/>
                </a:solidFill>
                <a:latin typeface="+mn-lt"/>
                <a:ea typeface="+mn-ea"/>
                <a:cs typeface="+mn-cs"/>
                <a:sym typeface="IBM Plex Sans"/>
              </a:defRPr>
            </a:lvl3pPr>
            <a:lvl4pPr marL="915401" indent="-308855" defTabSz="914377">
              <a:spcBef>
                <a:spcPts val="1000"/>
              </a:spcBef>
              <a:defRPr sz="2400">
                <a:solidFill>
                  <a:srgbClr val="FFFFFF"/>
                </a:solidFill>
                <a:latin typeface="+mn-lt"/>
                <a:ea typeface="+mn-ea"/>
                <a:cs typeface="+mn-cs"/>
                <a:sym typeface="IBM Plex Sans"/>
              </a:defRPr>
            </a:lvl4pPr>
            <a:lvl5pPr marL="1148233" indent="-308855" defTabSz="914377">
              <a:spcBef>
                <a:spcPts val="1000"/>
              </a:spcBef>
              <a:defRPr sz="2400">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833" name="Text Placeholder"/>
          <p:cNvSpPr>
            <a:spLocks noGrp="1"/>
          </p:cNvSpPr>
          <p:nvPr>
            <p:ph type="body" sz="half" idx="21"/>
          </p:nvPr>
        </p:nvSpPr>
        <p:spPr>
          <a:xfrm>
            <a:off x="4791455" y="1243583"/>
            <a:ext cx="4123945" cy="3252218"/>
          </a:xfrm>
          <a:prstGeom prst="rect">
            <a:avLst/>
          </a:prstGeom>
        </p:spPr>
        <p:txBody>
          <a:bodyPr>
            <a:normAutofit/>
          </a:bodyPr>
          <a:lstStyle/>
          <a:p>
            <a:pPr defTabSz="914377">
              <a:spcBef>
                <a:spcPts val="1000"/>
              </a:spcBef>
              <a:defRPr sz="1200">
                <a:solidFill>
                  <a:srgbClr val="FFFFFF"/>
                </a:solidFill>
                <a:latin typeface="+mn-lt"/>
                <a:ea typeface="+mn-ea"/>
                <a:cs typeface="+mn-cs"/>
                <a:sym typeface="IBM Plex Sans"/>
              </a:defRPr>
            </a:pPr>
            <a:endParaRPr/>
          </a:p>
        </p:txBody>
      </p:sp>
      <p:sp>
        <p:nvSpPr>
          <p:cNvPr id="834" name="Slide Number"/>
          <p:cNvSpPr txBox="1">
            <a:spLocks noGrp="1"/>
          </p:cNvSpPr>
          <p:nvPr>
            <p:ph type="sldNum" sz="quarter" idx="2"/>
          </p:nvPr>
        </p:nvSpPr>
        <p:spPr>
          <a:xfrm>
            <a:off x="8788334" y="4807744"/>
            <a:ext cx="127001" cy="127001"/>
          </a:xfrm>
          <a:prstGeom prst="rect">
            <a:avLst/>
          </a:prstGeom>
        </p:spPr>
        <p:txBody>
          <a:bodyPr/>
          <a:lstStyle>
            <a:lvl1pPr defTabSz="685965"/>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tle, text (split background) copy">
    <p:spTree>
      <p:nvGrpSpPr>
        <p:cNvPr id="1" name=""/>
        <p:cNvGrpSpPr/>
        <p:nvPr/>
      </p:nvGrpSpPr>
      <p:grpSpPr>
        <a:xfrm>
          <a:off x="0" y="0"/>
          <a:ext cx="0" cy="0"/>
          <a:chOff x="0" y="0"/>
          <a:chExt cx="0" cy="0"/>
        </a:xfrm>
      </p:grpSpPr>
      <p:grpSp>
        <p:nvGrpSpPr>
          <p:cNvPr id="940" name="Group 2"/>
          <p:cNvGrpSpPr/>
          <p:nvPr/>
        </p:nvGrpSpPr>
        <p:grpSpPr>
          <a:xfrm>
            <a:off x="-109731" y="-109856"/>
            <a:ext cx="9364222" cy="5364482"/>
            <a:chOff x="0" y="0"/>
            <a:chExt cx="9364220" cy="5364480"/>
          </a:xfrm>
        </p:grpSpPr>
        <p:grpSp>
          <p:nvGrpSpPr>
            <p:cNvPr id="907" name="Group 59"/>
            <p:cNvGrpSpPr/>
            <p:nvPr/>
          </p:nvGrpSpPr>
          <p:grpSpPr>
            <a:xfrm>
              <a:off x="338965" y="0"/>
              <a:ext cx="8686732" cy="91441"/>
              <a:chOff x="0" y="0"/>
              <a:chExt cx="8686732" cy="91439"/>
            </a:xfrm>
          </p:grpSpPr>
          <p:sp>
            <p:nvSpPr>
              <p:cNvPr id="896"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897"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898"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899"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00"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01"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02"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03"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04"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05"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06"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919" name="Group 60"/>
            <p:cNvGrpSpPr/>
            <p:nvPr/>
          </p:nvGrpSpPr>
          <p:grpSpPr>
            <a:xfrm>
              <a:off x="338965" y="5273040"/>
              <a:ext cx="8686732" cy="91441"/>
              <a:chOff x="0" y="0"/>
              <a:chExt cx="8686732" cy="91439"/>
            </a:xfrm>
          </p:grpSpPr>
          <p:sp>
            <p:nvSpPr>
              <p:cNvPr id="908"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09"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10"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11"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12"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13"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14"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15"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16"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17"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18"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929" name="Group 61"/>
            <p:cNvGrpSpPr/>
            <p:nvPr/>
          </p:nvGrpSpPr>
          <p:grpSpPr>
            <a:xfrm>
              <a:off x="0" y="338074"/>
              <a:ext cx="91441" cy="4686681"/>
              <a:chOff x="0" y="0"/>
              <a:chExt cx="91439" cy="4686681"/>
            </a:xfrm>
          </p:grpSpPr>
          <p:sp>
            <p:nvSpPr>
              <p:cNvPr id="920"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21"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22"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23"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24"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25"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26"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27"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28"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939" name="Group 62"/>
            <p:cNvGrpSpPr/>
            <p:nvPr/>
          </p:nvGrpSpPr>
          <p:grpSpPr>
            <a:xfrm>
              <a:off x="9272780" y="338073"/>
              <a:ext cx="91441" cy="4685667"/>
              <a:chOff x="0" y="0"/>
              <a:chExt cx="91439" cy="4685665"/>
            </a:xfrm>
          </p:grpSpPr>
          <p:sp>
            <p:nvSpPr>
              <p:cNvPr id="930"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31"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32"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33"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34"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35"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36"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37"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38"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sp>
        <p:nvSpPr>
          <p:cNvPr id="941" name="Title Text"/>
          <p:cNvSpPr txBox="1">
            <a:spLocks noGrp="1"/>
          </p:cNvSpPr>
          <p:nvPr>
            <p:ph type="title"/>
          </p:nvPr>
        </p:nvSpPr>
        <p:spPr>
          <a:xfrm>
            <a:off x="210313" y="201168"/>
            <a:ext cx="4142164" cy="4294633"/>
          </a:xfrm>
          <a:prstGeom prst="rect">
            <a:avLst/>
          </a:prstGeom>
        </p:spPr>
        <p:txBody>
          <a:bodyPr>
            <a:normAutofit/>
          </a:bodyPr>
          <a:lstStyle>
            <a:lvl1pPr>
              <a:defRPr sz="2400">
                <a:latin typeface="+mj-lt"/>
                <a:ea typeface="+mj-ea"/>
                <a:cs typeface="+mj-cs"/>
                <a:sym typeface="IBM Plex Sans Light"/>
              </a:defRPr>
            </a:lvl1pPr>
          </a:lstStyle>
          <a:p>
            <a:r>
              <a:t>Title Text</a:t>
            </a:r>
          </a:p>
        </p:txBody>
      </p:sp>
      <p:sp>
        <p:nvSpPr>
          <p:cNvPr id="942" name="Black rectangle"/>
          <p:cNvSpPr/>
          <p:nvPr/>
        </p:nvSpPr>
        <p:spPr>
          <a:xfrm>
            <a:off x="2837538" y="0"/>
            <a:ext cx="6306462" cy="5143500"/>
          </a:xfrm>
          <a:prstGeom prst="rect">
            <a:avLst/>
          </a:prstGeom>
          <a:solidFill>
            <a:srgbClr val="F4F4F4"/>
          </a:solidFill>
          <a:ln w="12700">
            <a:miter lim="400000"/>
          </a:ln>
        </p:spPr>
        <p:txBody>
          <a:bodyPr tIns="91439" bIns="91439" anchor="ctr"/>
          <a:lstStyle/>
          <a:p>
            <a:pPr algn="ctr">
              <a:defRPr sz="1200">
                <a:solidFill>
                  <a:srgbClr val="000000"/>
                </a:solidFill>
              </a:defRPr>
            </a:pPr>
            <a:endParaRPr/>
          </a:p>
        </p:txBody>
      </p:sp>
      <p:sp>
        <p:nvSpPr>
          <p:cNvPr id="943" name="Body Level One…"/>
          <p:cNvSpPr txBox="1">
            <a:spLocks noGrp="1"/>
          </p:cNvSpPr>
          <p:nvPr>
            <p:ph type="body" sz="half" idx="1"/>
          </p:nvPr>
        </p:nvSpPr>
        <p:spPr>
          <a:xfrm>
            <a:off x="3102011"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9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05" name="Title Text"/>
          <p:cNvSpPr txBox="1">
            <a:spLocks noGrp="1"/>
          </p:cNvSpPr>
          <p:nvPr>
            <p:ph type="title"/>
          </p:nvPr>
        </p:nvSpPr>
        <p:spPr>
          <a:xfrm>
            <a:off x="210311" y="127000"/>
            <a:ext cx="4142234" cy="804673"/>
          </a:xfrm>
          <a:prstGeom prst="rect">
            <a:avLst/>
          </a:prstGeom>
        </p:spPr>
        <p:txBody>
          <a:bodyPr>
            <a:normAutofit/>
          </a:bodyPr>
          <a:lstStyle>
            <a:lvl1pPr>
              <a:defRPr sz="2400">
                <a:latin typeface="+mj-lt"/>
                <a:ea typeface="+mj-ea"/>
                <a:cs typeface="+mj-cs"/>
                <a:sym typeface="IBM Plex Sans Light"/>
              </a:defRPr>
            </a:lvl1pPr>
          </a:lstStyle>
          <a:p>
            <a:r>
              <a:t>Title Text</a:t>
            </a:r>
          </a:p>
        </p:txBody>
      </p:sp>
      <p:sp>
        <p:nvSpPr>
          <p:cNvPr id="1006" name="Body Level One…"/>
          <p:cNvSpPr txBox="1">
            <a:spLocks noGrp="1"/>
          </p:cNvSpPr>
          <p:nvPr>
            <p:ph type="body" sz="half" idx="1"/>
          </p:nvPr>
        </p:nvSpPr>
        <p:spPr>
          <a:xfrm>
            <a:off x="210311" y="1181100"/>
            <a:ext cx="4142234" cy="3279648"/>
          </a:xfrm>
          <a:prstGeom prst="rect">
            <a:avLst/>
          </a:prstGeom>
        </p:spPr>
        <p:txBody>
          <a:bodyPr/>
          <a:lstStyle>
            <a:lvl1pPr>
              <a:defRPr sz="2400"/>
            </a:lvl1pPr>
            <a:lvl2pPr marL="295549" indent="-297833">
              <a:defRPr sz="2400"/>
            </a:lvl2pPr>
            <a:lvl3pPr marL="467002" indent="-297833">
              <a:defRPr sz="2400"/>
            </a:lvl3pPr>
            <a:lvl4pPr marL="752755" indent="-297833">
              <a:defRPr sz="2400"/>
            </a:lvl4pPr>
            <a:lvl5pPr marL="927382" indent="-297833">
              <a:defRPr sz="2400"/>
            </a:lvl5pPr>
          </a:lstStyle>
          <a:p>
            <a:r>
              <a:t>Body Level One</a:t>
            </a:r>
          </a:p>
          <a:p>
            <a:pPr lvl="1"/>
            <a:r>
              <a:t>Body Level Two</a:t>
            </a:r>
          </a:p>
          <a:p>
            <a:pPr lvl="2"/>
            <a:r>
              <a:t>Body Level Three</a:t>
            </a:r>
          </a:p>
          <a:p>
            <a:pPr lvl="3"/>
            <a:r>
              <a:t>Body Level Four</a:t>
            </a:r>
          </a:p>
          <a:p>
            <a:pPr lvl="4"/>
            <a:r>
              <a:t>Body Level Five</a:t>
            </a:r>
          </a:p>
        </p:txBody>
      </p:sp>
      <p:sp>
        <p:nvSpPr>
          <p:cNvPr id="1007" name="Text Placeholder"/>
          <p:cNvSpPr>
            <a:spLocks noGrp="1"/>
          </p:cNvSpPr>
          <p:nvPr>
            <p:ph type="body" sz="half" idx="21"/>
          </p:nvPr>
        </p:nvSpPr>
        <p:spPr>
          <a:xfrm>
            <a:off x="4791455" y="1243583"/>
            <a:ext cx="4123945" cy="3252217"/>
          </a:xfrm>
          <a:prstGeom prst="rect">
            <a:avLst/>
          </a:prstGeom>
        </p:spPr>
        <p:txBody>
          <a:bodyPr>
            <a:normAutofit/>
          </a:bodyPr>
          <a:lstStyle/>
          <a:p>
            <a:endParaRPr/>
          </a:p>
        </p:txBody>
      </p:sp>
      <p:sp>
        <p:nvSpPr>
          <p:cNvPr id="10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text (four columns)">
    <p:spTree>
      <p:nvGrpSpPr>
        <p:cNvPr id="1" name=""/>
        <p:cNvGrpSpPr/>
        <p:nvPr/>
      </p:nvGrpSpPr>
      <p:grpSpPr>
        <a:xfrm>
          <a:off x="0" y="0"/>
          <a:ext cx="0" cy="0"/>
          <a:chOff x="0" y="0"/>
          <a:chExt cx="0" cy="0"/>
        </a:xfrm>
      </p:grpSpPr>
      <p:grpSp>
        <p:nvGrpSpPr>
          <p:cNvPr id="1114" name="Group 2"/>
          <p:cNvGrpSpPr/>
          <p:nvPr/>
        </p:nvGrpSpPr>
        <p:grpSpPr>
          <a:xfrm>
            <a:off x="-109731" y="-109856"/>
            <a:ext cx="9364222" cy="5364482"/>
            <a:chOff x="0" y="0"/>
            <a:chExt cx="9364220" cy="5364480"/>
          </a:xfrm>
        </p:grpSpPr>
        <p:grpSp>
          <p:nvGrpSpPr>
            <p:cNvPr id="1081" name="Group 59"/>
            <p:cNvGrpSpPr/>
            <p:nvPr/>
          </p:nvGrpSpPr>
          <p:grpSpPr>
            <a:xfrm>
              <a:off x="338965" y="0"/>
              <a:ext cx="8686732" cy="91441"/>
              <a:chOff x="0" y="0"/>
              <a:chExt cx="8686732" cy="91440"/>
            </a:xfrm>
          </p:grpSpPr>
          <p:sp>
            <p:nvSpPr>
              <p:cNvPr id="1070"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71"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72"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73"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74"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75"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76"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77"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78"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79"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80"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1093" name="Group 60"/>
            <p:cNvGrpSpPr/>
            <p:nvPr/>
          </p:nvGrpSpPr>
          <p:grpSpPr>
            <a:xfrm>
              <a:off x="338965" y="5273040"/>
              <a:ext cx="8686732" cy="91441"/>
              <a:chOff x="0" y="0"/>
              <a:chExt cx="8686732" cy="91440"/>
            </a:xfrm>
          </p:grpSpPr>
          <p:sp>
            <p:nvSpPr>
              <p:cNvPr id="1082"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83"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84"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85"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86"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87"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88"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89"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90"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91"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92"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1103" name="Group 61"/>
            <p:cNvGrpSpPr/>
            <p:nvPr/>
          </p:nvGrpSpPr>
          <p:grpSpPr>
            <a:xfrm>
              <a:off x="0" y="338074"/>
              <a:ext cx="91441" cy="4686681"/>
              <a:chOff x="0" y="0"/>
              <a:chExt cx="91440" cy="4686681"/>
            </a:xfrm>
          </p:grpSpPr>
          <p:sp>
            <p:nvSpPr>
              <p:cNvPr id="1094"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95"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96"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97"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98"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99"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00"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01"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02"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1113" name="Group 62"/>
            <p:cNvGrpSpPr/>
            <p:nvPr/>
          </p:nvGrpSpPr>
          <p:grpSpPr>
            <a:xfrm>
              <a:off x="9272780" y="338073"/>
              <a:ext cx="91441" cy="4685667"/>
              <a:chOff x="0" y="0"/>
              <a:chExt cx="91440" cy="4685665"/>
            </a:xfrm>
          </p:grpSpPr>
          <p:sp>
            <p:nvSpPr>
              <p:cNvPr id="1104"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05"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06"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07"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08"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09"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10"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11"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12"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sp>
        <p:nvSpPr>
          <p:cNvPr id="1115" name="Title Text"/>
          <p:cNvSpPr txBox="1">
            <a:spLocks noGrp="1"/>
          </p:cNvSpPr>
          <p:nvPr>
            <p:ph type="title"/>
          </p:nvPr>
        </p:nvSpPr>
        <p:spPr>
          <a:xfrm>
            <a:off x="210311" y="201168"/>
            <a:ext cx="4142234" cy="804673"/>
          </a:xfrm>
          <a:prstGeom prst="rect">
            <a:avLst/>
          </a:prstGeom>
        </p:spPr>
        <p:txBody>
          <a:bodyPr>
            <a:normAutofit/>
          </a:bodyPr>
          <a:lstStyle>
            <a:lvl1pPr>
              <a:defRPr sz="2400">
                <a:latin typeface="+mj-lt"/>
                <a:ea typeface="+mj-ea"/>
                <a:cs typeface="+mj-cs"/>
                <a:sym typeface="IBM Plex Sans Light"/>
              </a:defRPr>
            </a:lvl1pPr>
          </a:lstStyle>
          <a:p>
            <a:r>
              <a:t>Title Text</a:t>
            </a:r>
          </a:p>
        </p:txBody>
      </p:sp>
      <p:sp>
        <p:nvSpPr>
          <p:cNvPr id="1116"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117" name="Text Placeholder 2"/>
          <p:cNvSpPr>
            <a:spLocks noGrp="1"/>
          </p:cNvSpPr>
          <p:nvPr>
            <p:ph type="body" sz="quarter" idx="21"/>
          </p:nvPr>
        </p:nvSpPr>
        <p:spPr>
          <a:xfrm>
            <a:off x="2505455" y="1243583"/>
            <a:ext cx="1837945" cy="3252217"/>
          </a:xfrm>
          <a:prstGeom prst="rect">
            <a:avLst/>
          </a:prstGeom>
        </p:spPr>
        <p:txBody>
          <a:bodyPr>
            <a:normAutofit/>
          </a:bodyPr>
          <a:lstStyle/>
          <a:p>
            <a:endParaRPr/>
          </a:p>
        </p:txBody>
      </p:sp>
      <p:sp>
        <p:nvSpPr>
          <p:cNvPr id="1118" name="Text Placeholder 3"/>
          <p:cNvSpPr>
            <a:spLocks noGrp="1"/>
          </p:cNvSpPr>
          <p:nvPr>
            <p:ph type="body" sz="quarter" idx="22"/>
          </p:nvPr>
        </p:nvSpPr>
        <p:spPr>
          <a:xfrm>
            <a:off x="4791455" y="1243583"/>
            <a:ext cx="1837945" cy="3252217"/>
          </a:xfrm>
          <a:prstGeom prst="rect">
            <a:avLst/>
          </a:prstGeom>
        </p:spPr>
        <p:txBody>
          <a:bodyPr>
            <a:normAutofit/>
          </a:bodyPr>
          <a:lstStyle/>
          <a:p>
            <a:endParaRPr/>
          </a:p>
        </p:txBody>
      </p:sp>
      <p:sp>
        <p:nvSpPr>
          <p:cNvPr id="1119" name="Text Placeholder 4"/>
          <p:cNvSpPr>
            <a:spLocks noGrp="1"/>
          </p:cNvSpPr>
          <p:nvPr>
            <p:ph type="body" sz="quarter" idx="23"/>
          </p:nvPr>
        </p:nvSpPr>
        <p:spPr>
          <a:xfrm>
            <a:off x="7077456" y="1243583"/>
            <a:ext cx="1837945" cy="3252217"/>
          </a:xfrm>
          <a:prstGeom prst="rect">
            <a:avLst/>
          </a:prstGeom>
        </p:spPr>
        <p:txBody>
          <a:bodyPr>
            <a:normAutofit/>
          </a:bodyPr>
          <a:lstStyle/>
          <a:p>
            <a:endParaRPr/>
          </a:p>
        </p:txBody>
      </p:sp>
      <p:sp>
        <p:nvSpPr>
          <p:cNvPr id="11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Blank, Roadmap, horizontal">
    <p:spTree>
      <p:nvGrpSpPr>
        <p:cNvPr id="1" name=""/>
        <p:cNvGrpSpPr/>
        <p:nvPr/>
      </p:nvGrpSpPr>
      <p:grpSpPr>
        <a:xfrm>
          <a:off x="0" y="0"/>
          <a:ext cx="0" cy="0"/>
          <a:chOff x="0" y="0"/>
          <a:chExt cx="0" cy="0"/>
        </a:xfrm>
      </p:grpSpPr>
      <p:grpSp>
        <p:nvGrpSpPr>
          <p:cNvPr id="1171" name="Group 58"/>
          <p:cNvGrpSpPr/>
          <p:nvPr/>
        </p:nvGrpSpPr>
        <p:grpSpPr>
          <a:xfrm>
            <a:off x="-109731" y="-109856"/>
            <a:ext cx="9364222" cy="5364482"/>
            <a:chOff x="0" y="0"/>
            <a:chExt cx="9364220" cy="5364480"/>
          </a:xfrm>
        </p:grpSpPr>
        <p:grpSp>
          <p:nvGrpSpPr>
            <p:cNvPr id="1138" name="Group 59"/>
            <p:cNvGrpSpPr/>
            <p:nvPr/>
          </p:nvGrpSpPr>
          <p:grpSpPr>
            <a:xfrm>
              <a:off x="338965" y="0"/>
              <a:ext cx="8686732" cy="91441"/>
              <a:chOff x="0" y="0"/>
              <a:chExt cx="8686732" cy="91439"/>
            </a:xfrm>
          </p:grpSpPr>
          <p:sp>
            <p:nvSpPr>
              <p:cNvPr id="1127"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28"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29"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30"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31"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32"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33"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34"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35"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36"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37"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grpSp>
        <p:grpSp>
          <p:nvGrpSpPr>
            <p:cNvPr id="1150" name="Group 60"/>
            <p:cNvGrpSpPr/>
            <p:nvPr/>
          </p:nvGrpSpPr>
          <p:grpSpPr>
            <a:xfrm>
              <a:off x="338965" y="5273040"/>
              <a:ext cx="8686732" cy="91441"/>
              <a:chOff x="0" y="0"/>
              <a:chExt cx="8686732" cy="91439"/>
            </a:xfrm>
          </p:grpSpPr>
          <p:sp>
            <p:nvSpPr>
              <p:cNvPr id="1139"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40"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41"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42"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43"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44"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45"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46"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47"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48"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49"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grpSp>
        <p:grpSp>
          <p:nvGrpSpPr>
            <p:cNvPr id="1160" name="Group 61"/>
            <p:cNvGrpSpPr/>
            <p:nvPr/>
          </p:nvGrpSpPr>
          <p:grpSpPr>
            <a:xfrm>
              <a:off x="0" y="347599"/>
              <a:ext cx="91441" cy="4664456"/>
              <a:chOff x="0" y="0"/>
              <a:chExt cx="91439" cy="4664456"/>
            </a:xfrm>
          </p:grpSpPr>
          <p:sp>
            <p:nvSpPr>
              <p:cNvPr id="1151"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52"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53"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54"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55"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56"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57"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58"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59"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grpSp>
        <p:grpSp>
          <p:nvGrpSpPr>
            <p:cNvPr id="1170" name="Group 62"/>
            <p:cNvGrpSpPr/>
            <p:nvPr/>
          </p:nvGrpSpPr>
          <p:grpSpPr>
            <a:xfrm>
              <a:off x="9272780" y="347598"/>
              <a:ext cx="91441" cy="4663442"/>
              <a:chOff x="0" y="0"/>
              <a:chExt cx="91439" cy="4663440"/>
            </a:xfrm>
          </p:grpSpPr>
          <p:sp>
            <p:nvSpPr>
              <p:cNvPr id="1161"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62"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63"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64"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65"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66"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67"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68"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sp>
            <p:nvSpPr>
              <p:cNvPr id="1169"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a:defRPr>
                    <a:solidFill>
                      <a:srgbClr val="000000"/>
                    </a:solidFill>
                    <a:latin typeface="IBM Plex Sans Regular"/>
                    <a:ea typeface="IBM Plex Sans Regular"/>
                    <a:cs typeface="IBM Plex Sans Regular"/>
                    <a:sym typeface="IBM Plex Sans Regular"/>
                  </a:defRPr>
                </a:pPr>
                <a:endParaRPr/>
              </a:p>
            </p:txBody>
          </p:sp>
        </p:grpSp>
      </p:grpSp>
      <p:sp>
        <p:nvSpPr>
          <p:cNvPr id="1172" name="Title Text"/>
          <p:cNvSpPr txBox="1">
            <a:spLocks noGrp="1"/>
          </p:cNvSpPr>
          <p:nvPr>
            <p:ph type="title"/>
          </p:nvPr>
        </p:nvSpPr>
        <p:spPr>
          <a:xfrm>
            <a:off x="246061" y="243374"/>
            <a:ext cx="6840540" cy="410676"/>
          </a:xfrm>
          <a:prstGeom prst="rect">
            <a:avLst/>
          </a:prstGeom>
        </p:spPr>
        <p:txBody>
          <a:bodyPr>
            <a:normAutofit/>
          </a:bodyPr>
          <a:lstStyle>
            <a:lvl1pPr>
              <a:defRPr sz="2500" b="1">
                <a:solidFill>
                  <a:srgbClr val="1062FE"/>
                </a:solidFill>
                <a:latin typeface="IBM Plex Mono"/>
                <a:ea typeface="IBM Plex Mono"/>
                <a:cs typeface="IBM Plex Mono"/>
                <a:sym typeface="IBM Plex Mono"/>
              </a:defRPr>
            </a:lvl1pPr>
          </a:lstStyle>
          <a:p>
            <a:r>
              <a:t>Title Text</a:t>
            </a:r>
          </a:p>
        </p:txBody>
      </p:sp>
      <p:sp>
        <p:nvSpPr>
          <p:cNvPr id="1173" name="Body Level One…"/>
          <p:cNvSpPr txBox="1">
            <a:spLocks noGrp="1"/>
          </p:cNvSpPr>
          <p:nvPr>
            <p:ph type="body" sz="quarter" idx="1"/>
          </p:nvPr>
        </p:nvSpPr>
        <p:spPr>
          <a:xfrm>
            <a:off x="246063" y="654050"/>
            <a:ext cx="6840537" cy="261939"/>
          </a:xfrm>
          <a:prstGeom prst="rect">
            <a:avLst/>
          </a:prstGeom>
        </p:spPr>
        <p:txBody>
          <a:bodyPr>
            <a:normAutofit/>
          </a:bodyPr>
          <a:lstStyle>
            <a:lvl1pPr>
              <a:defRPr>
                <a:latin typeface="IBM Plex Mono"/>
                <a:ea typeface="IBM Plex Mono"/>
                <a:cs typeface="IBM Plex Mono"/>
                <a:sym typeface="IBM Plex Mono"/>
              </a:defRPr>
            </a:lvl1pPr>
            <a:lvl2pPr>
              <a:defRPr>
                <a:latin typeface="IBM Plex Mono"/>
                <a:ea typeface="IBM Plex Mono"/>
                <a:cs typeface="IBM Plex Mono"/>
                <a:sym typeface="IBM Plex Mono"/>
              </a:defRPr>
            </a:lvl2pPr>
            <a:lvl3pPr>
              <a:defRPr>
                <a:latin typeface="IBM Plex Mono"/>
                <a:ea typeface="IBM Plex Mono"/>
                <a:cs typeface="IBM Plex Mono"/>
                <a:sym typeface="IBM Plex Mono"/>
              </a:defRPr>
            </a:lvl3pPr>
            <a:lvl4pPr>
              <a:defRPr>
                <a:latin typeface="IBM Plex Mono"/>
                <a:ea typeface="IBM Plex Mono"/>
                <a:cs typeface="IBM Plex Mono"/>
                <a:sym typeface="IBM Plex Mono"/>
              </a:defRPr>
            </a:lvl4pPr>
            <a:lvl5pPr>
              <a:defRPr>
                <a:latin typeface="IBM Plex Mono"/>
                <a:ea typeface="IBM Plex Mono"/>
                <a:cs typeface="IBM Plex Mono"/>
                <a:sym typeface="IBM Plex Mono"/>
              </a:defRPr>
            </a:lvl5pPr>
          </a:lstStyle>
          <a:p>
            <a:r>
              <a:t>Body Level One</a:t>
            </a:r>
          </a:p>
          <a:p>
            <a:pPr lvl="1"/>
            <a:r>
              <a:t>Body Level Two</a:t>
            </a:r>
          </a:p>
          <a:p>
            <a:pPr lvl="2"/>
            <a:r>
              <a:t>Body Level Three</a:t>
            </a:r>
          </a:p>
          <a:p>
            <a:pPr lvl="3"/>
            <a:r>
              <a:t>Body Level Four</a:t>
            </a:r>
          </a:p>
          <a:p>
            <a:pPr lvl="4"/>
            <a:r>
              <a:t>Body Level Five</a:t>
            </a:r>
          </a:p>
        </p:txBody>
      </p:sp>
      <p:sp>
        <p:nvSpPr>
          <p:cNvPr id="1174" name="Slide Number"/>
          <p:cNvSpPr txBox="1">
            <a:spLocks noGrp="1"/>
          </p:cNvSpPr>
          <p:nvPr>
            <p:ph type="sldNum" sz="quarter" idx="2"/>
          </p:nvPr>
        </p:nvSpPr>
        <p:spPr>
          <a:xfrm>
            <a:off x="8804274" y="4784838"/>
            <a:ext cx="127001" cy="127001"/>
          </a:xfrm>
          <a:prstGeom prst="rect">
            <a:avLst/>
          </a:prstGeom>
        </p:spPr>
        <p:txBody>
          <a:bodyPr/>
          <a:lstStyle>
            <a:lvl1pPr algn="ctr">
              <a:defRPr sz="700">
                <a:solidFill>
                  <a:srgbClr val="FFFFFF"/>
                </a:solidFill>
                <a:latin typeface="+mj-lt"/>
                <a:ea typeface="+mj-ea"/>
                <a:cs typeface="+mj-cs"/>
                <a:sym typeface="IBM Plex Sans Light"/>
              </a:defRPr>
            </a:lvl1pPr>
          </a:lstStyle>
          <a:p>
            <a:fld id="{86CB4B4D-7CA3-9044-876B-883B54F8677D}" type="slidenum">
              <a:t>‹#›</a:t>
            </a:fld>
            <a:endParaRPr/>
          </a:p>
        </p:txBody>
      </p:sp>
      <p:sp>
        <p:nvSpPr>
          <p:cNvPr id="1175" name="Text Placeholder 4"/>
          <p:cNvSpPr>
            <a:spLocks noGrp="1"/>
          </p:cNvSpPr>
          <p:nvPr>
            <p:ph type="body" sz="quarter" idx="21"/>
          </p:nvPr>
        </p:nvSpPr>
        <p:spPr>
          <a:xfrm>
            <a:off x="246063" y="2163513"/>
            <a:ext cx="1811336" cy="2319587"/>
          </a:xfrm>
          <a:prstGeom prst="rect">
            <a:avLst/>
          </a:prstGeom>
        </p:spPr>
        <p:txBody>
          <a:bodyPr>
            <a:normAutofit/>
          </a:bodyPr>
          <a:lstStyle/>
          <a:p>
            <a:pPr>
              <a:defRPr sz="1200">
                <a:solidFill>
                  <a:srgbClr val="FFFFFF"/>
                </a:solidFill>
                <a:latin typeface="+mn-lt"/>
                <a:ea typeface="+mn-ea"/>
                <a:cs typeface="+mn-cs"/>
                <a:sym typeface="IBM Plex Sans"/>
              </a:defRPr>
            </a:pPr>
            <a:endParaRPr/>
          </a:p>
        </p:txBody>
      </p:sp>
      <p:sp>
        <p:nvSpPr>
          <p:cNvPr id="1176" name="Text Placeholder 4"/>
          <p:cNvSpPr>
            <a:spLocks noGrp="1"/>
          </p:cNvSpPr>
          <p:nvPr>
            <p:ph type="body" sz="quarter" idx="22"/>
          </p:nvPr>
        </p:nvSpPr>
        <p:spPr>
          <a:xfrm>
            <a:off x="3666330" y="2169863"/>
            <a:ext cx="1811337" cy="2319587"/>
          </a:xfrm>
          <a:prstGeom prst="rect">
            <a:avLst/>
          </a:prstGeom>
        </p:spPr>
        <p:txBody>
          <a:bodyPr>
            <a:normAutofit/>
          </a:bodyPr>
          <a:lstStyle/>
          <a:p>
            <a:pPr>
              <a:defRPr sz="1200">
                <a:solidFill>
                  <a:srgbClr val="FFFFFF"/>
                </a:solidFill>
                <a:latin typeface="+mn-lt"/>
                <a:ea typeface="+mn-ea"/>
                <a:cs typeface="+mn-cs"/>
                <a:sym typeface="IBM Plex Sans"/>
              </a:defRPr>
            </a:pPr>
            <a:endParaRPr/>
          </a:p>
        </p:txBody>
      </p:sp>
      <p:sp>
        <p:nvSpPr>
          <p:cNvPr id="1177" name="Text Placeholder 4"/>
          <p:cNvSpPr>
            <a:spLocks noGrp="1"/>
          </p:cNvSpPr>
          <p:nvPr>
            <p:ph type="body" sz="quarter" idx="23"/>
          </p:nvPr>
        </p:nvSpPr>
        <p:spPr>
          <a:xfrm>
            <a:off x="7086600" y="2169863"/>
            <a:ext cx="1811336" cy="2319587"/>
          </a:xfrm>
          <a:prstGeom prst="rect">
            <a:avLst/>
          </a:prstGeom>
        </p:spPr>
        <p:txBody>
          <a:bodyPr>
            <a:normAutofit/>
          </a:bodyPr>
          <a:lstStyle/>
          <a:p>
            <a:pPr>
              <a:defRPr sz="1200">
                <a:solidFill>
                  <a:srgbClr val="FFFFFF"/>
                </a:solidFill>
                <a:latin typeface="+mn-lt"/>
                <a:ea typeface="+mn-ea"/>
                <a:cs typeface="+mn-cs"/>
                <a:sym typeface="IBM Plex Sans"/>
              </a:defRPr>
            </a:pPr>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text (1/4), blank (3/4)">
    <p:bg>
      <p:bgPr>
        <a:solidFill>
          <a:srgbClr val="F4F4F4"/>
        </a:solidFill>
        <a:effectLst/>
      </p:bgPr>
    </p:bg>
    <p:spTree>
      <p:nvGrpSpPr>
        <p:cNvPr id="1" name=""/>
        <p:cNvGrpSpPr/>
        <p:nvPr/>
      </p:nvGrpSpPr>
      <p:grpSpPr>
        <a:xfrm>
          <a:off x="0" y="0"/>
          <a:ext cx="0" cy="0"/>
          <a:chOff x="0" y="0"/>
          <a:chExt cx="0" cy="0"/>
        </a:xfrm>
      </p:grpSpPr>
      <p:grpSp>
        <p:nvGrpSpPr>
          <p:cNvPr id="1344" name="Group 1"/>
          <p:cNvGrpSpPr/>
          <p:nvPr/>
        </p:nvGrpSpPr>
        <p:grpSpPr>
          <a:xfrm>
            <a:off x="-109732" y="-109858"/>
            <a:ext cx="9364230" cy="5364489"/>
            <a:chOff x="0" y="0"/>
            <a:chExt cx="9364228" cy="5364489"/>
          </a:xfrm>
        </p:grpSpPr>
        <p:grpSp>
          <p:nvGrpSpPr>
            <p:cNvPr id="1311" name="Group 59"/>
            <p:cNvGrpSpPr/>
            <p:nvPr/>
          </p:nvGrpSpPr>
          <p:grpSpPr>
            <a:xfrm>
              <a:off x="338963" y="-1"/>
              <a:ext cx="8686742" cy="91445"/>
              <a:chOff x="0" y="0"/>
              <a:chExt cx="8686741" cy="91444"/>
            </a:xfrm>
          </p:grpSpPr>
          <p:sp>
            <p:nvSpPr>
              <p:cNvPr id="1300" name="Straight Connector 92"/>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01" name="Straight Connector 93"/>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02" name="Straight Connector 94"/>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03" name="Straight Connector 95"/>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04" name="Straight Connector 96"/>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05" name="Straight Connector 97"/>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06" name="Straight Connector 98"/>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07" name="Straight Connector 99"/>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08" name="Straight Connector 100"/>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09" name="Straight Connector 101"/>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10" name="Straight Connector 102"/>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nvGrpSpPr>
            <p:cNvPr id="1323" name="Group 60"/>
            <p:cNvGrpSpPr/>
            <p:nvPr/>
          </p:nvGrpSpPr>
          <p:grpSpPr>
            <a:xfrm>
              <a:off x="338963" y="5273044"/>
              <a:ext cx="8686742" cy="91445"/>
              <a:chOff x="0" y="0"/>
              <a:chExt cx="8686741" cy="91444"/>
            </a:xfrm>
          </p:grpSpPr>
          <p:sp>
            <p:nvSpPr>
              <p:cNvPr id="1312" name="Straight Connector 81"/>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13" name="Straight Connector 82"/>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14" name="Straight Connector 83"/>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15" name="Straight Connector 84"/>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16" name="Straight Connector 85"/>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17" name="Straight Connector 86"/>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18" name="Straight Connector 87"/>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19" name="Straight Connector 88"/>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20" name="Straight Connector 89"/>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21" name="Straight Connector 90"/>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22" name="Straight Connector 91"/>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nvGrpSpPr>
            <p:cNvPr id="1333" name="Group 61"/>
            <p:cNvGrpSpPr/>
            <p:nvPr/>
          </p:nvGrpSpPr>
          <p:grpSpPr>
            <a:xfrm>
              <a:off x="-1" y="347596"/>
              <a:ext cx="91445" cy="4664466"/>
              <a:chOff x="0" y="0"/>
              <a:chExt cx="91444" cy="4664464"/>
            </a:xfrm>
          </p:grpSpPr>
          <p:sp>
            <p:nvSpPr>
              <p:cNvPr id="1324" name="Straight Connector 72"/>
              <p:cNvSpPr/>
              <p:nvPr/>
            </p:nvSpPr>
            <p:spPr>
              <a:xfrm flipH="1">
                <a:off x="0" y="41605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25" name="Straight Connector 73"/>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26" name="Straight Connector 74"/>
              <p:cNvSpPr/>
              <p:nvPr/>
            </p:nvSpPr>
            <p:spPr>
              <a:xfrm flipH="1">
                <a:off x="0" y="169164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27" name="Straight Connector 75"/>
              <p:cNvSpPr/>
              <p:nvPr/>
            </p:nvSpPr>
            <p:spPr>
              <a:xfrm flipH="1">
                <a:off x="0" y="2333248"/>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28" name="Straight Connector 76"/>
              <p:cNvSpPr/>
              <p:nvPr/>
            </p:nvSpPr>
            <p:spPr>
              <a:xfrm flipH="1">
                <a:off x="0" y="2971804"/>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29" name="Straight Connector 77"/>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30" name="Straight Connector 78"/>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31" name="Straight Connector 79"/>
              <p:cNvSpPr/>
              <p:nvPr/>
            </p:nvSpPr>
            <p:spPr>
              <a:xfrm flipH="1" flipV="1">
                <a:off x="0" y="-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32" name="Straight Connector 80"/>
              <p:cNvSpPr/>
              <p:nvPr/>
            </p:nvSpPr>
            <p:spPr>
              <a:xfrm flipH="1">
                <a:off x="0" y="466446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nvGrpSpPr>
            <p:cNvPr id="1343" name="Group 62"/>
            <p:cNvGrpSpPr/>
            <p:nvPr/>
          </p:nvGrpSpPr>
          <p:grpSpPr>
            <a:xfrm>
              <a:off x="9272784" y="347598"/>
              <a:ext cx="91445" cy="4663448"/>
              <a:chOff x="0" y="0"/>
              <a:chExt cx="91444" cy="4663447"/>
            </a:xfrm>
          </p:grpSpPr>
          <p:sp>
            <p:nvSpPr>
              <p:cNvPr id="1334" name="Straight Connector 63"/>
              <p:cNvSpPr/>
              <p:nvPr/>
            </p:nvSpPr>
            <p:spPr>
              <a:xfrm flipH="1">
                <a:off x="0" y="41605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35" name="Straight Connector 64"/>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36" name="Straight Connector 65"/>
              <p:cNvSpPr/>
              <p:nvPr/>
            </p:nvSpPr>
            <p:spPr>
              <a:xfrm flipH="1">
                <a:off x="0" y="169164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37" name="Straight Connector 66"/>
              <p:cNvSpPr/>
              <p:nvPr/>
            </p:nvSpPr>
            <p:spPr>
              <a:xfrm flipH="1">
                <a:off x="0" y="233172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38" name="Straight Connector 67"/>
              <p:cNvSpPr/>
              <p:nvPr/>
            </p:nvSpPr>
            <p:spPr>
              <a:xfrm flipH="1">
                <a:off x="0" y="2971803"/>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39" name="Straight Connector 68"/>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40" name="Straight Connector 69"/>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41" name="Straight Connector 70"/>
              <p:cNvSpPr/>
              <p:nvPr/>
            </p:nvSpPr>
            <p:spPr>
              <a:xfrm flipH="1" flipV="1">
                <a:off x="0" y="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42" name="Straight Connector 71"/>
              <p:cNvSpPr/>
              <p:nvPr/>
            </p:nvSpPr>
            <p:spPr>
              <a:xfrm flipH="1">
                <a:off x="0" y="4663445"/>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sp>
        <p:nvSpPr>
          <p:cNvPr id="1345" name="Title Text"/>
          <p:cNvSpPr txBox="1">
            <a:spLocks noGrp="1"/>
          </p:cNvSpPr>
          <p:nvPr>
            <p:ph type="title"/>
          </p:nvPr>
        </p:nvSpPr>
        <p:spPr>
          <a:xfrm>
            <a:off x="210311" y="201168"/>
            <a:ext cx="4142234" cy="804673"/>
          </a:xfrm>
          <a:prstGeom prst="rect">
            <a:avLst/>
          </a:prstGeom>
        </p:spPr>
        <p:txBody>
          <a:bodyPr>
            <a:normAutofit/>
          </a:bodyPr>
          <a:lstStyle>
            <a:lvl1pPr>
              <a:defRPr sz="2400">
                <a:latin typeface="+mn-lt"/>
                <a:ea typeface="+mn-ea"/>
                <a:cs typeface="+mn-cs"/>
                <a:sym typeface="IBM Plex Sans"/>
              </a:defRPr>
            </a:lvl1pPr>
          </a:lstStyle>
          <a:p>
            <a:r>
              <a:t>Title Text</a:t>
            </a:r>
          </a:p>
        </p:txBody>
      </p:sp>
      <p:sp>
        <p:nvSpPr>
          <p:cNvPr id="1346"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latin typeface="+mn-lt"/>
                <a:ea typeface="+mn-ea"/>
                <a:cs typeface="+mn-cs"/>
                <a:sym typeface="IBM Plex Sans"/>
              </a:defRPr>
            </a:lvl1pPr>
            <a:lvl2pPr marL="171451">
              <a:defRPr>
                <a:latin typeface="+mn-lt"/>
                <a:ea typeface="+mn-ea"/>
                <a:cs typeface="+mn-cs"/>
                <a:sym typeface="IBM Plex Sans"/>
              </a:defRPr>
            </a:lvl2pPr>
            <a:lvl3pPr marL="342903">
              <a:defRPr>
                <a:latin typeface="+mn-lt"/>
                <a:ea typeface="+mn-ea"/>
                <a:cs typeface="+mn-cs"/>
                <a:sym typeface="IBM Plex Sans"/>
              </a:defRPr>
            </a:lvl3pPr>
            <a:lvl4pPr marL="628656">
              <a:defRPr>
                <a:latin typeface="+mn-lt"/>
                <a:ea typeface="+mn-ea"/>
                <a:cs typeface="+mn-cs"/>
                <a:sym typeface="IBM Plex Sans"/>
              </a:defRPr>
            </a:lvl4pPr>
            <a:lvl5pPr marL="803284">
              <a:defRPr>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347" name="Slide Number"/>
          <p:cNvSpPr txBox="1">
            <a:spLocks noGrp="1"/>
          </p:cNvSpPr>
          <p:nvPr>
            <p:ph type="sldNum" sz="quarter" idx="2"/>
          </p:nvPr>
        </p:nvSpPr>
        <p:spPr>
          <a:xfrm>
            <a:off x="8788332" y="4807743"/>
            <a:ext cx="127001" cy="127001"/>
          </a:xfrm>
          <a:prstGeom prst="rect">
            <a:avLst/>
          </a:prstGeom>
        </p:spPr>
        <p:txBody>
          <a:bodyPr/>
          <a:lstStyle>
            <a:lvl1pPr defTabSz="685982"/>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text (two columns)">
    <p:bg>
      <p:bgPr>
        <a:solidFill>
          <a:srgbClr val="000000"/>
        </a:solidFill>
        <a:effectLst/>
      </p:bgPr>
    </p:bg>
    <p:spTree>
      <p:nvGrpSpPr>
        <p:cNvPr id="1" name=""/>
        <p:cNvGrpSpPr/>
        <p:nvPr/>
      </p:nvGrpSpPr>
      <p:grpSpPr>
        <a:xfrm>
          <a:off x="0" y="0"/>
          <a:ext cx="0" cy="0"/>
          <a:chOff x="0" y="0"/>
          <a:chExt cx="0" cy="0"/>
        </a:xfrm>
      </p:grpSpPr>
      <p:grpSp>
        <p:nvGrpSpPr>
          <p:cNvPr id="1398" name="Group 1"/>
          <p:cNvGrpSpPr/>
          <p:nvPr/>
        </p:nvGrpSpPr>
        <p:grpSpPr>
          <a:xfrm>
            <a:off x="-109734" y="-109860"/>
            <a:ext cx="9364235" cy="5364493"/>
            <a:chOff x="0" y="-1"/>
            <a:chExt cx="9364232" cy="5364491"/>
          </a:xfrm>
        </p:grpSpPr>
        <p:grpSp>
          <p:nvGrpSpPr>
            <p:cNvPr id="1365" name="Group 59"/>
            <p:cNvGrpSpPr/>
            <p:nvPr/>
          </p:nvGrpSpPr>
          <p:grpSpPr>
            <a:xfrm>
              <a:off x="338962" y="-2"/>
              <a:ext cx="8686746" cy="91447"/>
              <a:chOff x="-1" y="0"/>
              <a:chExt cx="8686744" cy="91445"/>
            </a:xfrm>
          </p:grpSpPr>
          <p:sp>
            <p:nvSpPr>
              <p:cNvPr id="1354" name="Straight Connector 92"/>
              <p:cNvSpPr/>
              <p:nvPr/>
            </p:nvSpPr>
            <p:spPr>
              <a:xfrm flipV="1">
                <a:off x="-2" y="0"/>
                <a:ext cx="5"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55" name="Straight Connector 93"/>
              <p:cNvSpPr/>
              <p:nvPr/>
            </p:nvSpPr>
            <p:spPr>
              <a:xfrm flipV="1">
                <a:off x="18288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56" name="Straight Connector 94"/>
              <p:cNvSpPr/>
              <p:nvPr/>
            </p:nvSpPr>
            <p:spPr>
              <a:xfrm flipV="1">
                <a:off x="20574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57" name="Straight Connector 95"/>
              <p:cNvSpPr/>
              <p:nvPr/>
            </p:nvSpPr>
            <p:spPr>
              <a:xfrm flipV="1">
                <a:off x="22860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58" name="Straight Connector 96"/>
              <p:cNvSpPr/>
              <p:nvPr/>
            </p:nvSpPr>
            <p:spPr>
              <a:xfrm flipV="1">
                <a:off x="4114802"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59" name="Straight Connector 97"/>
              <p:cNvSpPr/>
              <p:nvPr/>
            </p:nvSpPr>
            <p:spPr>
              <a:xfrm flipV="1">
                <a:off x="43434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60" name="Straight Connector 98"/>
              <p:cNvSpPr/>
              <p:nvPr/>
            </p:nvSpPr>
            <p:spPr>
              <a:xfrm flipV="1">
                <a:off x="45720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61" name="Straight Connector 99"/>
              <p:cNvSpPr/>
              <p:nvPr/>
            </p:nvSpPr>
            <p:spPr>
              <a:xfrm flipV="1">
                <a:off x="6400804"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62" name="Straight Connector 100"/>
              <p:cNvSpPr/>
              <p:nvPr/>
            </p:nvSpPr>
            <p:spPr>
              <a:xfrm flipV="1">
                <a:off x="66294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63" name="Straight Connector 101"/>
              <p:cNvSpPr/>
              <p:nvPr/>
            </p:nvSpPr>
            <p:spPr>
              <a:xfrm flipV="1">
                <a:off x="68580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64" name="Straight Connector 102"/>
              <p:cNvSpPr/>
              <p:nvPr/>
            </p:nvSpPr>
            <p:spPr>
              <a:xfrm flipV="1">
                <a:off x="8686740"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nvGrpSpPr>
            <p:cNvPr id="1377" name="Group 60"/>
            <p:cNvGrpSpPr/>
            <p:nvPr/>
          </p:nvGrpSpPr>
          <p:grpSpPr>
            <a:xfrm>
              <a:off x="338962" y="5273044"/>
              <a:ext cx="8686746" cy="91447"/>
              <a:chOff x="-1" y="0"/>
              <a:chExt cx="8686744" cy="91445"/>
            </a:xfrm>
          </p:grpSpPr>
          <p:sp>
            <p:nvSpPr>
              <p:cNvPr id="1366" name="Straight Connector 81"/>
              <p:cNvSpPr/>
              <p:nvPr/>
            </p:nvSpPr>
            <p:spPr>
              <a:xfrm flipV="1">
                <a:off x="-2" y="0"/>
                <a:ext cx="5"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67" name="Straight Connector 82"/>
              <p:cNvSpPr/>
              <p:nvPr/>
            </p:nvSpPr>
            <p:spPr>
              <a:xfrm flipV="1">
                <a:off x="18288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68" name="Straight Connector 83"/>
              <p:cNvSpPr/>
              <p:nvPr/>
            </p:nvSpPr>
            <p:spPr>
              <a:xfrm flipV="1">
                <a:off x="20574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69" name="Straight Connector 84"/>
              <p:cNvSpPr/>
              <p:nvPr/>
            </p:nvSpPr>
            <p:spPr>
              <a:xfrm flipV="1">
                <a:off x="2286001"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70" name="Straight Connector 85"/>
              <p:cNvSpPr/>
              <p:nvPr/>
            </p:nvSpPr>
            <p:spPr>
              <a:xfrm flipV="1">
                <a:off x="4114802"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71" name="Straight Connector 86"/>
              <p:cNvSpPr/>
              <p:nvPr/>
            </p:nvSpPr>
            <p:spPr>
              <a:xfrm flipV="1">
                <a:off x="43434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72" name="Straight Connector 87"/>
              <p:cNvSpPr/>
              <p:nvPr/>
            </p:nvSpPr>
            <p:spPr>
              <a:xfrm flipV="1">
                <a:off x="4572003"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73" name="Straight Connector 88"/>
              <p:cNvSpPr/>
              <p:nvPr/>
            </p:nvSpPr>
            <p:spPr>
              <a:xfrm flipV="1">
                <a:off x="6400804"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74" name="Straight Connector 89"/>
              <p:cNvSpPr/>
              <p:nvPr/>
            </p:nvSpPr>
            <p:spPr>
              <a:xfrm flipV="1">
                <a:off x="66294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75" name="Straight Connector 90"/>
              <p:cNvSpPr/>
              <p:nvPr/>
            </p:nvSpPr>
            <p:spPr>
              <a:xfrm flipV="1">
                <a:off x="6858005"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76" name="Straight Connector 91"/>
              <p:cNvSpPr/>
              <p:nvPr/>
            </p:nvSpPr>
            <p:spPr>
              <a:xfrm flipV="1">
                <a:off x="8686740" y="0"/>
                <a:ext cx="4" cy="91446"/>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nvGrpSpPr>
            <p:cNvPr id="1387" name="Group 61"/>
            <p:cNvGrpSpPr/>
            <p:nvPr/>
          </p:nvGrpSpPr>
          <p:grpSpPr>
            <a:xfrm>
              <a:off x="-1" y="347594"/>
              <a:ext cx="91447" cy="4664468"/>
              <a:chOff x="0" y="-1"/>
              <a:chExt cx="91445" cy="4664467"/>
            </a:xfrm>
          </p:grpSpPr>
          <p:sp>
            <p:nvSpPr>
              <p:cNvPr id="1378" name="Straight Connector 72"/>
              <p:cNvSpPr/>
              <p:nvPr/>
            </p:nvSpPr>
            <p:spPr>
              <a:xfrm flipH="1">
                <a:off x="0" y="416051"/>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79" name="Straight Connector 73"/>
              <p:cNvSpPr/>
              <p:nvPr/>
            </p:nvSpPr>
            <p:spPr>
              <a:xfrm flipH="1">
                <a:off x="0" y="1051560"/>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80" name="Straight Connector 74"/>
              <p:cNvSpPr/>
              <p:nvPr/>
            </p:nvSpPr>
            <p:spPr>
              <a:xfrm flipH="1">
                <a:off x="0" y="1691640"/>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81" name="Straight Connector 75"/>
              <p:cNvSpPr/>
              <p:nvPr/>
            </p:nvSpPr>
            <p:spPr>
              <a:xfrm flipH="1">
                <a:off x="0" y="2333249"/>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82" name="Straight Connector 76"/>
              <p:cNvSpPr/>
              <p:nvPr/>
            </p:nvSpPr>
            <p:spPr>
              <a:xfrm flipH="1">
                <a:off x="0" y="2971805"/>
                <a:ext cx="91447"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83" name="Straight Connector 77"/>
              <p:cNvSpPr/>
              <p:nvPr/>
            </p:nvSpPr>
            <p:spPr>
              <a:xfrm flipH="1">
                <a:off x="0" y="3611884"/>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84" name="Straight Connector 78"/>
              <p:cNvSpPr/>
              <p:nvPr/>
            </p:nvSpPr>
            <p:spPr>
              <a:xfrm flipH="1">
                <a:off x="0" y="4256539"/>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85" name="Straight Connector 79"/>
              <p:cNvSpPr/>
              <p:nvPr/>
            </p:nvSpPr>
            <p:spPr>
              <a:xfrm flipH="1" flipV="1">
                <a:off x="0" y="-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86" name="Straight Connector 80"/>
              <p:cNvSpPr/>
              <p:nvPr/>
            </p:nvSpPr>
            <p:spPr>
              <a:xfrm flipH="1">
                <a:off x="0" y="4664463"/>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nvGrpSpPr>
            <p:cNvPr id="1397" name="Group 62"/>
            <p:cNvGrpSpPr/>
            <p:nvPr/>
          </p:nvGrpSpPr>
          <p:grpSpPr>
            <a:xfrm>
              <a:off x="9272785" y="347597"/>
              <a:ext cx="91447" cy="4663451"/>
              <a:chOff x="0" y="0"/>
              <a:chExt cx="91445" cy="4663449"/>
            </a:xfrm>
          </p:grpSpPr>
          <p:sp>
            <p:nvSpPr>
              <p:cNvPr id="1388" name="Straight Connector 63"/>
              <p:cNvSpPr/>
              <p:nvPr/>
            </p:nvSpPr>
            <p:spPr>
              <a:xfrm flipH="1">
                <a:off x="0" y="41605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89" name="Straight Connector 64"/>
              <p:cNvSpPr/>
              <p:nvPr/>
            </p:nvSpPr>
            <p:spPr>
              <a:xfrm flipH="1">
                <a:off x="0" y="1051560"/>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90" name="Straight Connector 65"/>
              <p:cNvSpPr/>
              <p:nvPr/>
            </p:nvSpPr>
            <p:spPr>
              <a:xfrm flipH="1">
                <a:off x="0" y="169164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91" name="Straight Connector 66"/>
              <p:cNvSpPr/>
              <p:nvPr/>
            </p:nvSpPr>
            <p:spPr>
              <a:xfrm flipH="1">
                <a:off x="0" y="2331722"/>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92" name="Straight Connector 67"/>
              <p:cNvSpPr/>
              <p:nvPr/>
            </p:nvSpPr>
            <p:spPr>
              <a:xfrm flipH="1">
                <a:off x="0" y="2971803"/>
                <a:ext cx="91447"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93" name="Straight Connector 68"/>
              <p:cNvSpPr/>
              <p:nvPr/>
            </p:nvSpPr>
            <p:spPr>
              <a:xfrm flipH="1">
                <a:off x="0" y="3611883"/>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94" name="Straight Connector 69"/>
              <p:cNvSpPr/>
              <p:nvPr/>
            </p:nvSpPr>
            <p:spPr>
              <a:xfrm flipH="1">
                <a:off x="0" y="4256537"/>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95" name="Straight Connector 70"/>
              <p:cNvSpPr/>
              <p:nvPr/>
            </p:nvSpPr>
            <p:spPr>
              <a:xfrm flipH="1" flipV="1">
                <a:off x="0" y="-1"/>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396" name="Straight Connector 71"/>
              <p:cNvSpPr/>
              <p:nvPr/>
            </p:nvSpPr>
            <p:spPr>
              <a:xfrm flipH="1">
                <a:off x="0" y="4663446"/>
                <a:ext cx="91447" cy="4"/>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sp>
        <p:nvSpPr>
          <p:cNvPr id="1399" name="Title Text"/>
          <p:cNvSpPr txBox="1">
            <a:spLocks noGrp="1"/>
          </p:cNvSpPr>
          <p:nvPr>
            <p:ph type="title"/>
          </p:nvPr>
        </p:nvSpPr>
        <p:spPr>
          <a:xfrm>
            <a:off x="210311" y="201168"/>
            <a:ext cx="4142234" cy="804673"/>
          </a:xfrm>
          <a:prstGeom prst="rect">
            <a:avLst/>
          </a:prstGeom>
        </p:spPr>
        <p:txBody>
          <a:bodyPr>
            <a:normAutofit/>
          </a:bodyPr>
          <a:lstStyle>
            <a:lvl1pPr>
              <a:defRPr sz="2400">
                <a:solidFill>
                  <a:srgbClr val="FFFFFF"/>
                </a:solidFill>
                <a:latin typeface="+mn-lt"/>
                <a:ea typeface="+mn-ea"/>
                <a:cs typeface="+mn-cs"/>
                <a:sym typeface="IBM Plex Sans"/>
              </a:defRPr>
            </a:lvl1pPr>
          </a:lstStyle>
          <a:p>
            <a:r>
              <a:t>Title Text</a:t>
            </a:r>
          </a:p>
        </p:txBody>
      </p:sp>
      <p:sp>
        <p:nvSpPr>
          <p:cNvPr id="1400" name="Body Level One…"/>
          <p:cNvSpPr txBox="1">
            <a:spLocks noGrp="1"/>
          </p:cNvSpPr>
          <p:nvPr>
            <p:ph type="body" sz="half" idx="1"/>
          </p:nvPr>
        </p:nvSpPr>
        <p:spPr>
          <a:xfrm>
            <a:off x="219456" y="1243583"/>
            <a:ext cx="4123946" cy="3252217"/>
          </a:xfrm>
          <a:prstGeom prst="rect">
            <a:avLst/>
          </a:prstGeom>
        </p:spPr>
        <p:txBody>
          <a:bodyPr>
            <a:normAutofit/>
          </a:bodyPr>
          <a:lstStyle>
            <a:lvl1pPr>
              <a:defRPr>
                <a:solidFill>
                  <a:srgbClr val="FFFFFF"/>
                </a:solidFill>
                <a:latin typeface="+mn-lt"/>
                <a:ea typeface="+mn-ea"/>
                <a:cs typeface="+mn-cs"/>
                <a:sym typeface="IBM Plex Sans"/>
              </a:defRPr>
            </a:lvl1pPr>
            <a:lvl2pPr marL="171451">
              <a:defRPr>
                <a:solidFill>
                  <a:srgbClr val="FFFFFF"/>
                </a:solidFill>
                <a:latin typeface="+mn-lt"/>
                <a:ea typeface="+mn-ea"/>
                <a:cs typeface="+mn-cs"/>
                <a:sym typeface="IBM Plex Sans"/>
              </a:defRPr>
            </a:lvl2pPr>
            <a:lvl3pPr marL="342903">
              <a:defRPr>
                <a:solidFill>
                  <a:srgbClr val="FFFFFF"/>
                </a:solidFill>
                <a:latin typeface="+mn-lt"/>
                <a:ea typeface="+mn-ea"/>
                <a:cs typeface="+mn-cs"/>
                <a:sym typeface="IBM Plex Sans"/>
              </a:defRPr>
            </a:lvl3pPr>
            <a:lvl4pPr marL="628656">
              <a:defRPr>
                <a:solidFill>
                  <a:srgbClr val="FFFFFF"/>
                </a:solidFill>
                <a:latin typeface="+mn-lt"/>
                <a:ea typeface="+mn-ea"/>
                <a:cs typeface="+mn-cs"/>
                <a:sym typeface="IBM Plex Sans"/>
              </a:defRPr>
            </a:lvl4pPr>
            <a:lvl5pPr marL="803284">
              <a:defRPr>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401" name="Text Placeholder"/>
          <p:cNvSpPr>
            <a:spLocks noGrp="1"/>
          </p:cNvSpPr>
          <p:nvPr>
            <p:ph type="body" sz="half" idx="21"/>
          </p:nvPr>
        </p:nvSpPr>
        <p:spPr>
          <a:xfrm>
            <a:off x="4791457" y="1243583"/>
            <a:ext cx="4123880" cy="3252217"/>
          </a:xfrm>
          <a:prstGeom prst="rect">
            <a:avLst/>
          </a:prstGeom>
        </p:spPr>
        <p:txBody>
          <a:bodyPr>
            <a:normAutofit/>
          </a:bodyPr>
          <a:lstStyle/>
          <a:p>
            <a:pPr marL="219807" indent="-219807" defTabSz="309561">
              <a:spcBef>
                <a:spcPts val="2200"/>
              </a:spcBef>
              <a:buSzPct val="75000"/>
              <a:buChar char="•"/>
              <a:defRPr sz="1800">
                <a:latin typeface="Helvetica Light"/>
                <a:ea typeface="Helvetica Light"/>
                <a:cs typeface="Helvetica Light"/>
                <a:sym typeface="Helvetica Light"/>
              </a:defRPr>
            </a:pPr>
            <a:endParaRPr/>
          </a:p>
        </p:txBody>
      </p:sp>
      <p:sp>
        <p:nvSpPr>
          <p:cNvPr id="1402" name="Slide Number"/>
          <p:cNvSpPr txBox="1">
            <a:spLocks noGrp="1"/>
          </p:cNvSpPr>
          <p:nvPr>
            <p:ph type="sldNum" sz="quarter" idx="2"/>
          </p:nvPr>
        </p:nvSpPr>
        <p:spPr>
          <a:xfrm>
            <a:off x="8788332" y="4807743"/>
            <a:ext cx="127001" cy="127001"/>
          </a:xfrm>
          <a:prstGeom prst="rect">
            <a:avLst/>
          </a:prstGeom>
        </p:spPr>
        <p:txBody>
          <a:bodyPr/>
          <a:lstStyle>
            <a:lvl1pPr defTabSz="685982">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En blanco">
    <p:bg>
      <p:bgPr>
        <a:solidFill>
          <a:srgbClr val="000000"/>
        </a:solidFill>
        <a:effectLst/>
      </p:bgPr>
    </p:bg>
    <p:spTree>
      <p:nvGrpSpPr>
        <p:cNvPr id="1" name=""/>
        <p:cNvGrpSpPr/>
        <p:nvPr/>
      </p:nvGrpSpPr>
      <p:grpSpPr>
        <a:xfrm>
          <a:off x="0" y="0"/>
          <a:ext cx="0" cy="0"/>
          <a:chOff x="0" y="0"/>
          <a:chExt cx="0" cy="0"/>
        </a:xfrm>
      </p:grpSpPr>
      <p:grpSp>
        <p:nvGrpSpPr>
          <p:cNvPr id="1453" name="Group 58"/>
          <p:cNvGrpSpPr/>
          <p:nvPr/>
        </p:nvGrpSpPr>
        <p:grpSpPr>
          <a:xfrm>
            <a:off x="-109731" y="-109856"/>
            <a:ext cx="9364222" cy="5364482"/>
            <a:chOff x="0" y="0"/>
            <a:chExt cx="9364220" cy="5364480"/>
          </a:xfrm>
        </p:grpSpPr>
        <p:grpSp>
          <p:nvGrpSpPr>
            <p:cNvPr id="1420" name="Group 59"/>
            <p:cNvGrpSpPr/>
            <p:nvPr/>
          </p:nvGrpSpPr>
          <p:grpSpPr>
            <a:xfrm>
              <a:off x="338965" y="0"/>
              <a:ext cx="8686732" cy="91441"/>
              <a:chOff x="0" y="0"/>
              <a:chExt cx="8686732" cy="91440"/>
            </a:xfrm>
          </p:grpSpPr>
          <p:sp>
            <p:nvSpPr>
              <p:cNvPr id="1409"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10"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11"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12"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13"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14"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15"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16"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17"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18"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19"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432" name="Group 60"/>
            <p:cNvGrpSpPr/>
            <p:nvPr/>
          </p:nvGrpSpPr>
          <p:grpSpPr>
            <a:xfrm>
              <a:off x="338965" y="5273040"/>
              <a:ext cx="8686732" cy="91441"/>
              <a:chOff x="0" y="0"/>
              <a:chExt cx="8686732" cy="91440"/>
            </a:xfrm>
          </p:grpSpPr>
          <p:sp>
            <p:nvSpPr>
              <p:cNvPr id="1421"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22"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23"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24"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25"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26"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27"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28"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29"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30"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31"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442" name="Group 61"/>
            <p:cNvGrpSpPr/>
            <p:nvPr/>
          </p:nvGrpSpPr>
          <p:grpSpPr>
            <a:xfrm>
              <a:off x="0" y="347599"/>
              <a:ext cx="91441" cy="4664456"/>
              <a:chOff x="0" y="0"/>
              <a:chExt cx="91440" cy="4664456"/>
            </a:xfrm>
          </p:grpSpPr>
          <p:sp>
            <p:nvSpPr>
              <p:cNvPr id="1433"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34"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35"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36"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37"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38"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39"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40"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41"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452" name="Group 62"/>
            <p:cNvGrpSpPr/>
            <p:nvPr/>
          </p:nvGrpSpPr>
          <p:grpSpPr>
            <a:xfrm>
              <a:off x="9272780" y="347598"/>
              <a:ext cx="91441" cy="4663442"/>
              <a:chOff x="0" y="0"/>
              <a:chExt cx="91440" cy="4663440"/>
            </a:xfrm>
          </p:grpSpPr>
          <p:sp>
            <p:nvSpPr>
              <p:cNvPr id="1443"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44"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45"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46"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47"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48"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49"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50"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51"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sp>
        <p:nvSpPr>
          <p:cNvPr id="1454" name="Slide Number"/>
          <p:cNvSpPr txBox="1">
            <a:spLocks noGrp="1"/>
          </p:cNvSpPr>
          <p:nvPr>
            <p:ph type="sldNum" sz="quarter" idx="2"/>
          </p:nvPr>
        </p:nvSpPr>
        <p:spPr>
          <a:xfrm>
            <a:off x="8788331" y="4807744"/>
            <a:ext cx="127001" cy="127001"/>
          </a:xfrm>
          <a:prstGeom prst="rect">
            <a:avLst/>
          </a:prstGeom>
        </p:spPr>
        <p:txBody>
          <a:bodyPr/>
          <a:lstStyle>
            <a:lvl1pPr defTabSz="455473">
              <a:defRPr sz="500">
                <a:solidFill>
                  <a:srgbClr val="FFFFFF"/>
                </a:solidFill>
                <a:latin typeface="+mj-lt"/>
                <a:ea typeface="+mj-ea"/>
                <a:cs typeface="+mj-cs"/>
                <a:sym typeface="IBM Plex Sans Light"/>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3-1_Title and Content">
    <p:bg>
      <p:bgPr>
        <a:solidFill>
          <a:srgbClr val="000000"/>
        </a:solidFill>
        <a:effectLst/>
      </p:bgPr>
    </p:bg>
    <p:spTree>
      <p:nvGrpSpPr>
        <p:cNvPr id="1" name=""/>
        <p:cNvGrpSpPr/>
        <p:nvPr/>
      </p:nvGrpSpPr>
      <p:grpSpPr>
        <a:xfrm>
          <a:off x="0" y="0"/>
          <a:ext cx="0" cy="0"/>
          <a:chOff x="0" y="0"/>
          <a:chExt cx="0" cy="0"/>
        </a:xfrm>
      </p:grpSpPr>
      <p:grpSp>
        <p:nvGrpSpPr>
          <p:cNvPr id="1505" name="Group 58"/>
          <p:cNvGrpSpPr/>
          <p:nvPr/>
        </p:nvGrpSpPr>
        <p:grpSpPr>
          <a:xfrm>
            <a:off x="-109731" y="-109856"/>
            <a:ext cx="9364222" cy="5364482"/>
            <a:chOff x="0" y="0"/>
            <a:chExt cx="9364220" cy="5364480"/>
          </a:xfrm>
        </p:grpSpPr>
        <p:grpSp>
          <p:nvGrpSpPr>
            <p:cNvPr id="1472" name="Group 59"/>
            <p:cNvGrpSpPr/>
            <p:nvPr/>
          </p:nvGrpSpPr>
          <p:grpSpPr>
            <a:xfrm>
              <a:off x="338965" y="0"/>
              <a:ext cx="8686732" cy="91441"/>
              <a:chOff x="0" y="0"/>
              <a:chExt cx="8686732" cy="91440"/>
            </a:xfrm>
          </p:grpSpPr>
          <p:sp>
            <p:nvSpPr>
              <p:cNvPr id="1461"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62"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63"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64"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65"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66"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67"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68"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69"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70"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71"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484" name="Group 60"/>
            <p:cNvGrpSpPr/>
            <p:nvPr/>
          </p:nvGrpSpPr>
          <p:grpSpPr>
            <a:xfrm>
              <a:off x="338965" y="5273040"/>
              <a:ext cx="8686732" cy="91441"/>
              <a:chOff x="0" y="0"/>
              <a:chExt cx="8686732" cy="91440"/>
            </a:xfrm>
          </p:grpSpPr>
          <p:sp>
            <p:nvSpPr>
              <p:cNvPr id="1473"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74"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75"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76"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77"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78"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79"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80"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81"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82"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83"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494" name="Group 61"/>
            <p:cNvGrpSpPr/>
            <p:nvPr/>
          </p:nvGrpSpPr>
          <p:grpSpPr>
            <a:xfrm>
              <a:off x="0" y="347599"/>
              <a:ext cx="91441" cy="4664456"/>
              <a:chOff x="0" y="0"/>
              <a:chExt cx="91440" cy="4664456"/>
            </a:xfrm>
          </p:grpSpPr>
          <p:sp>
            <p:nvSpPr>
              <p:cNvPr id="1485"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86"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87"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88"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89"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90"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91"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92"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93"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504" name="Group 62"/>
            <p:cNvGrpSpPr/>
            <p:nvPr/>
          </p:nvGrpSpPr>
          <p:grpSpPr>
            <a:xfrm>
              <a:off x="9272780" y="347598"/>
              <a:ext cx="91441" cy="4663442"/>
              <a:chOff x="0" y="0"/>
              <a:chExt cx="91440" cy="4663440"/>
            </a:xfrm>
          </p:grpSpPr>
          <p:sp>
            <p:nvSpPr>
              <p:cNvPr id="1495"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96"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97"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98"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499"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00"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01"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02"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03"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sp>
        <p:nvSpPr>
          <p:cNvPr id="1506" name="Rectangle 5"/>
          <p:cNvSpPr/>
          <p:nvPr/>
        </p:nvSpPr>
        <p:spPr>
          <a:xfrm flipV="1">
            <a:off x="0" y="1"/>
            <a:ext cx="9144000" cy="1285876"/>
          </a:xfrm>
          <a:prstGeom prst="rect">
            <a:avLst/>
          </a:prstGeom>
          <a:solidFill>
            <a:srgbClr val="000000"/>
          </a:solidFill>
          <a:ln w="12700">
            <a:miter lim="400000"/>
          </a:ln>
        </p:spPr>
        <p:txBody>
          <a:bodyPr lIns="45719" rIns="45719" anchor="ctr"/>
          <a:lstStyle/>
          <a:p>
            <a:pPr algn="ctr" defTabSz="455473">
              <a:defRPr sz="800">
                <a:solidFill>
                  <a:srgbClr val="000000"/>
                </a:solidFill>
                <a:latin typeface="Arial"/>
                <a:ea typeface="Arial"/>
                <a:cs typeface="Arial"/>
                <a:sym typeface="Arial"/>
              </a:defRPr>
            </a:pPr>
            <a:endParaRPr/>
          </a:p>
        </p:txBody>
      </p:sp>
      <p:sp>
        <p:nvSpPr>
          <p:cNvPr id="1507" name="Body Level One…"/>
          <p:cNvSpPr txBox="1">
            <a:spLocks noGrp="1"/>
          </p:cNvSpPr>
          <p:nvPr>
            <p:ph type="body" sz="quarter" idx="1"/>
          </p:nvPr>
        </p:nvSpPr>
        <p:spPr>
          <a:xfrm>
            <a:off x="285750" y="165735"/>
            <a:ext cx="4114800" cy="171451"/>
          </a:xfrm>
          <a:prstGeom prst="rect">
            <a:avLst/>
          </a:prstGeom>
        </p:spPr>
        <p:txBody>
          <a:bodyPr>
            <a:normAutofit/>
          </a:bodyPr>
          <a:lstStyle>
            <a:lvl1pPr>
              <a:spcBef>
                <a:spcPts val="1000"/>
              </a:spcBef>
              <a:defRPr sz="1000">
                <a:solidFill>
                  <a:srgbClr val="767676"/>
                </a:solidFill>
                <a:latin typeface="+mn-lt"/>
                <a:ea typeface="+mn-ea"/>
                <a:cs typeface="+mn-cs"/>
                <a:sym typeface="IBM Plex Sans"/>
              </a:defRPr>
            </a:lvl1pPr>
            <a:lvl2pPr marL="171278" indent="-171278">
              <a:spcBef>
                <a:spcPts val="1000"/>
              </a:spcBef>
              <a:defRPr sz="1000">
                <a:solidFill>
                  <a:srgbClr val="767676"/>
                </a:solidFill>
                <a:latin typeface="+mn-lt"/>
                <a:ea typeface="+mn-ea"/>
                <a:cs typeface="+mn-cs"/>
                <a:sym typeface="IBM Plex Sans"/>
              </a:defRPr>
            </a:lvl2pPr>
            <a:lvl3pPr marL="342556" indent="-141147">
              <a:spcBef>
                <a:spcPts val="1000"/>
              </a:spcBef>
              <a:defRPr sz="1000">
                <a:solidFill>
                  <a:srgbClr val="767676"/>
                </a:solidFill>
                <a:latin typeface="+mn-lt"/>
                <a:ea typeface="+mn-ea"/>
                <a:cs typeface="+mn-cs"/>
                <a:sym typeface="IBM Plex Sans"/>
              </a:defRPr>
            </a:lvl3pPr>
            <a:lvl4pPr marL="628021" indent="-193480">
              <a:spcBef>
                <a:spcPts val="1000"/>
              </a:spcBef>
              <a:defRPr sz="1000">
                <a:solidFill>
                  <a:srgbClr val="767676"/>
                </a:solidFill>
                <a:latin typeface="+mn-lt"/>
                <a:ea typeface="+mn-ea"/>
                <a:cs typeface="+mn-cs"/>
                <a:sym typeface="IBM Plex Sans"/>
              </a:defRPr>
            </a:lvl4pPr>
            <a:lvl5pPr marL="762946" indent="-131752">
              <a:spcBef>
                <a:spcPts val="1000"/>
              </a:spcBef>
              <a:defRPr sz="1000">
                <a:solidFill>
                  <a:srgbClr val="767676"/>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508" name="Text Placeholder 23"/>
          <p:cNvSpPr>
            <a:spLocks noGrp="1"/>
          </p:cNvSpPr>
          <p:nvPr>
            <p:ph type="body" sz="quarter" idx="21" hasCustomPrompt="1"/>
          </p:nvPr>
        </p:nvSpPr>
        <p:spPr>
          <a:xfrm>
            <a:off x="284285" y="4589145"/>
            <a:ext cx="4114801" cy="285751"/>
          </a:xfrm>
          <a:prstGeom prst="rect">
            <a:avLst/>
          </a:prstGeom>
        </p:spPr>
        <p:txBody>
          <a:bodyPr anchor="b">
            <a:normAutofit/>
          </a:bodyPr>
          <a:lstStyle>
            <a:lvl1pPr>
              <a:spcBef>
                <a:spcPts val="1000"/>
              </a:spcBef>
              <a:defRPr sz="500">
                <a:solidFill>
                  <a:srgbClr val="000000">
                    <a:alpha val="70000"/>
                  </a:srgbClr>
                </a:solidFill>
                <a:latin typeface="+mn-lt"/>
                <a:ea typeface="+mn-ea"/>
                <a:cs typeface="+mn-cs"/>
                <a:sym typeface="IBM Plex Sans"/>
              </a:defRPr>
            </a:lvl1pPr>
          </a:lstStyle>
          <a:p>
            <a:r>
              <a:t>Source: Edit source here</a:t>
            </a:r>
          </a:p>
        </p:txBody>
      </p:sp>
      <p:sp>
        <p:nvSpPr>
          <p:cNvPr id="1509" name="Title Text"/>
          <p:cNvSpPr txBox="1">
            <a:spLocks noGrp="1"/>
          </p:cNvSpPr>
          <p:nvPr>
            <p:ph type="title"/>
          </p:nvPr>
        </p:nvSpPr>
        <p:spPr>
          <a:xfrm>
            <a:off x="285750" y="428626"/>
            <a:ext cx="8572500" cy="714376"/>
          </a:xfrm>
          <a:prstGeom prst="rect">
            <a:avLst/>
          </a:prstGeom>
        </p:spPr>
        <p:txBody>
          <a:bodyPr>
            <a:normAutofit/>
          </a:bodyPr>
          <a:lstStyle>
            <a:lvl1pPr>
              <a:defRPr sz="2300">
                <a:solidFill>
                  <a:srgbClr val="565656"/>
                </a:solidFill>
                <a:latin typeface="+mn-lt"/>
                <a:ea typeface="+mn-ea"/>
                <a:cs typeface="+mn-cs"/>
                <a:sym typeface="IBM Plex Sans"/>
              </a:defRPr>
            </a:lvl1pPr>
          </a:lstStyle>
          <a:p>
            <a:r>
              <a:t>Title Text</a:t>
            </a:r>
          </a:p>
        </p:txBody>
      </p:sp>
      <p:sp>
        <p:nvSpPr>
          <p:cNvPr id="1510" name="Slide Number"/>
          <p:cNvSpPr txBox="1">
            <a:spLocks noGrp="1"/>
          </p:cNvSpPr>
          <p:nvPr>
            <p:ph type="sldNum" sz="quarter" idx="2"/>
          </p:nvPr>
        </p:nvSpPr>
        <p:spPr>
          <a:xfrm>
            <a:off x="4419600" y="4627562"/>
            <a:ext cx="2133600" cy="279401"/>
          </a:xfrm>
          <a:prstGeom prst="rect">
            <a:avLst/>
          </a:prstGeom>
        </p:spPr>
        <p:txBody>
          <a:bodyPr lIns="45719" tIns="45719" rIns="45719" bIns="45719"/>
          <a:lstStyle>
            <a:lvl1pPr defTabSz="455473">
              <a:defRPr sz="12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text (four columns)">
    <p:bg>
      <p:bgPr>
        <a:solidFill>
          <a:srgbClr val="000000"/>
        </a:solidFill>
        <a:effectLst/>
      </p:bgPr>
    </p:bg>
    <p:spTree>
      <p:nvGrpSpPr>
        <p:cNvPr id="1" name=""/>
        <p:cNvGrpSpPr/>
        <p:nvPr/>
      </p:nvGrpSpPr>
      <p:grpSpPr>
        <a:xfrm>
          <a:off x="0" y="0"/>
          <a:ext cx="0" cy="0"/>
          <a:chOff x="0" y="0"/>
          <a:chExt cx="0" cy="0"/>
        </a:xfrm>
      </p:grpSpPr>
      <p:grpSp>
        <p:nvGrpSpPr>
          <p:cNvPr id="1561" name="Group 1"/>
          <p:cNvGrpSpPr/>
          <p:nvPr/>
        </p:nvGrpSpPr>
        <p:grpSpPr>
          <a:xfrm>
            <a:off x="-109731" y="-109856"/>
            <a:ext cx="9364222" cy="5364482"/>
            <a:chOff x="0" y="0"/>
            <a:chExt cx="9364220" cy="5364480"/>
          </a:xfrm>
        </p:grpSpPr>
        <p:grpSp>
          <p:nvGrpSpPr>
            <p:cNvPr id="1528" name="Group 59"/>
            <p:cNvGrpSpPr/>
            <p:nvPr/>
          </p:nvGrpSpPr>
          <p:grpSpPr>
            <a:xfrm>
              <a:off x="338965" y="0"/>
              <a:ext cx="8686732" cy="91441"/>
              <a:chOff x="0" y="0"/>
              <a:chExt cx="8686732" cy="91440"/>
            </a:xfrm>
          </p:grpSpPr>
          <p:sp>
            <p:nvSpPr>
              <p:cNvPr id="1517"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18"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19"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20"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21"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22"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23"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24"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25"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26"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27"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540" name="Group 60"/>
            <p:cNvGrpSpPr/>
            <p:nvPr/>
          </p:nvGrpSpPr>
          <p:grpSpPr>
            <a:xfrm>
              <a:off x="338965" y="5273040"/>
              <a:ext cx="8686732" cy="91441"/>
              <a:chOff x="0" y="0"/>
              <a:chExt cx="8686732" cy="91440"/>
            </a:xfrm>
          </p:grpSpPr>
          <p:sp>
            <p:nvSpPr>
              <p:cNvPr id="1529"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30"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31"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32"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33"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34"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35"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36"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37"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38"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39"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550" name="Group 61"/>
            <p:cNvGrpSpPr/>
            <p:nvPr/>
          </p:nvGrpSpPr>
          <p:grpSpPr>
            <a:xfrm>
              <a:off x="0" y="347599"/>
              <a:ext cx="91441" cy="4664456"/>
              <a:chOff x="0" y="0"/>
              <a:chExt cx="91440" cy="4664456"/>
            </a:xfrm>
          </p:grpSpPr>
          <p:sp>
            <p:nvSpPr>
              <p:cNvPr id="1541"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42"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43"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44"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45"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46"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47"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48"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49"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560" name="Group 62"/>
            <p:cNvGrpSpPr/>
            <p:nvPr/>
          </p:nvGrpSpPr>
          <p:grpSpPr>
            <a:xfrm>
              <a:off x="9272780" y="347598"/>
              <a:ext cx="91441" cy="4663442"/>
              <a:chOff x="0" y="0"/>
              <a:chExt cx="91440" cy="4663440"/>
            </a:xfrm>
          </p:grpSpPr>
          <p:sp>
            <p:nvSpPr>
              <p:cNvPr id="1551"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52"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53"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54"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55"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56"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57"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58"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59"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sp>
        <p:nvSpPr>
          <p:cNvPr id="1562" name="Title Text"/>
          <p:cNvSpPr txBox="1">
            <a:spLocks noGrp="1"/>
          </p:cNvSpPr>
          <p:nvPr>
            <p:ph type="title"/>
          </p:nvPr>
        </p:nvSpPr>
        <p:spPr>
          <a:xfrm>
            <a:off x="210311" y="201168"/>
            <a:ext cx="4142234" cy="804673"/>
          </a:xfrm>
          <a:prstGeom prst="rect">
            <a:avLst/>
          </a:prstGeom>
        </p:spPr>
        <p:txBody>
          <a:bodyPr>
            <a:normAutofit/>
          </a:bodyPr>
          <a:lstStyle>
            <a:lvl1pPr>
              <a:defRPr sz="2400">
                <a:solidFill>
                  <a:srgbClr val="FFFFFF"/>
                </a:solidFill>
                <a:latin typeface="+mn-lt"/>
                <a:ea typeface="+mn-ea"/>
                <a:cs typeface="+mn-cs"/>
                <a:sym typeface="IBM Plex Sans"/>
              </a:defRPr>
            </a:lvl1pPr>
          </a:lstStyle>
          <a:p>
            <a:r>
              <a:t>Title Text</a:t>
            </a:r>
          </a:p>
        </p:txBody>
      </p:sp>
      <p:sp>
        <p:nvSpPr>
          <p:cNvPr id="1563" name="Body Level One…"/>
          <p:cNvSpPr txBox="1">
            <a:spLocks noGrp="1"/>
          </p:cNvSpPr>
          <p:nvPr>
            <p:ph type="body" sz="quarter" idx="1"/>
          </p:nvPr>
        </p:nvSpPr>
        <p:spPr>
          <a:xfrm>
            <a:off x="219456" y="1243583"/>
            <a:ext cx="1837945" cy="3252217"/>
          </a:xfrm>
          <a:prstGeom prst="rect">
            <a:avLst/>
          </a:prstGeom>
        </p:spPr>
        <p:txBody>
          <a:bodyPr>
            <a:normAutofit/>
          </a:bodyPr>
          <a:lstStyle>
            <a:lvl1pPr>
              <a:defRPr>
                <a:solidFill>
                  <a:srgbClr val="FFFFFF"/>
                </a:solidFill>
                <a:latin typeface="+mn-lt"/>
                <a:ea typeface="+mn-ea"/>
                <a:cs typeface="+mn-cs"/>
                <a:sym typeface="IBM Plex Sans"/>
              </a:defRPr>
            </a:lvl1pPr>
            <a:lvl2pPr>
              <a:defRPr>
                <a:solidFill>
                  <a:srgbClr val="FFFFFF"/>
                </a:solidFill>
                <a:latin typeface="+mn-lt"/>
                <a:ea typeface="+mn-ea"/>
                <a:cs typeface="+mn-cs"/>
                <a:sym typeface="IBM Plex Sans"/>
              </a:defRPr>
            </a:lvl2pPr>
            <a:lvl3pPr>
              <a:defRPr>
                <a:solidFill>
                  <a:srgbClr val="FFFFFF"/>
                </a:solidFill>
                <a:latin typeface="+mn-lt"/>
                <a:ea typeface="+mn-ea"/>
                <a:cs typeface="+mn-cs"/>
                <a:sym typeface="IBM Plex Sans"/>
              </a:defRPr>
            </a:lvl3pPr>
            <a:lvl4pPr>
              <a:defRPr>
                <a:solidFill>
                  <a:srgbClr val="FFFFFF"/>
                </a:solidFill>
                <a:latin typeface="+mn-lt"/>
                <a:ea typeface="+mn-ea"/>
                <a:cs typeface="+mn-cs"/>
                <a:sym typeface="IBM Plex Sans"/>
              </a:defRPr>
            </a:lvl4pPr>
            <a:lvl5pPr>
              <a:defRPr>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564" name="Text Placeholder 2"/>
          <p:cNvSpPr>
            <a:spLocks noGrp="1"/>
          </p:cNvSpPr>
          <p:nvPr>
            <p:ph type="body" sz="quarter" idx="21"/>
          </p:nvPr>
        </p:nvSpPr>
        <p:spPr>
          <a:xfrm>
            <a:off x="2505455" y="1243583"/>
            <a:ext cx="1837945" cy="3252217"/>
          </a:xfrm>
          <a:prstGeom prst="rect">
            <a:avLst/>
          </a:prstGeom>
        </p:spPr>
        <p:txBody>
          <a:bodyPr>
            <a:normAutofit/>
          </a:bodyPr>
          <a:lstStyle/>
          <a:p>
            <a:pPr>
              <a:defRPr>
                <a:solidFill>
                  <a:srgbClr val="FFFFFF"/>
                </a:solidFill>
                <a:latin typeface="+mn-lt"/>
                <a:ea typeface="+mn-ea"/>
                <a:cs typeface="+mn-cs"/>
                <a:sym typeface="IBM Plex Sans"/>
              </a:defRPr>
            </a:pPr>
            <a:endParaRPr/>
          </a:p>
        </p:txBody>
      </p:sp>
      <p:sp>
        <p:nvSpPr>
          <p:cNvPr id="1565" name="Text Placeholder 3"/>
          <p:cNvSpPr>
            <a:spLocks noGrp="1"/>
          </p:cNvSpPr>
          <p:nvPr>
            <p:ph type="body" sz="quarter" idx="22"/>
          </p:nvPr>
        </p:nvSpPr>
        <p:spPr>
          <a:xfrm>
            <a:off x="4791455" y="1243583"/>
            <a:ext cx="1837945" cy="3252217"/>
          </a:xfrm>
          <a:prstGeom prst="rect">
            <a:avLst/>
          </a:prstGeom>
        </p:spPr>
        <p:txBody>
          <a:bodyPr>
            <a:normAutofit/>
          </a:bodyPr>
          <a:lstStyle/>
          <a:p>
            <a:pPr>
              <a:defRPr>
                <a:solidFill>
                  <a:srgbClr val="FFFFFF"/>
                </a:solidFill>
                <a:latin typeface="+mn-lt"/>
                <a:ea typeface="+mn-ea"/>
                <a:cs typeface="+mn-cs"/>
                <a:sym typeface="IBM Plex Sans"/>
              </a:defRPr>
            </a:pPr>
            <a:endParaRPr/>
          </a:p>
        </p:txBody>
      </p:sp>
      <p:sp>
        <p:nvSpPr>
          <p:cNvPr id="1566" name="Text Placeholder 4"/>
          <p:cNvSpPr>
            <a:spLocks noGrp="1"/>
          </p:cNvSpPr>
          <p:nvPr>
            <p:ph type="body" sz="quarter" idx="23"/>
          </p:nvPr>
        </p:nvSpPr>
        <p:spPr>
          <a:xfrm>
            <a:off x="7077456" y="1243583"/>
            <a:ext cx="1837945" cy="3252217"/>
          </a:xfrm>
          <a:prstGeom prst="rect">
            <a:avLst/>
          </a:prstGeom>
        </p:spPr>
        <p:txBody>
          <a:bodyPr>
            <a:normAutofit/>
          </a:bodyPr>
          <a:lstStyle/>
          <a:p>
            <a:pPr>
              <a:defRPr>
                <a:solidFill>
                  <a:srgbClr val="FFFFFF"/>
                </a:solidFill>
                <a:latin typeface="+mn-lt"/>
                <a:ea typeface="+mn-ea"/>
                <a:cs typeface="+mn-cs"/>
                <a:sym typeface="IBM Plex Sans"/>
              </a:defRPr>
            </a:pPr>
            <a:endParaRPr/>
          </a:p>
        </p:txBody>
      </p:sp>
      <p:sp>
        <p:nvSpPr>
          <p:cNvPr id="1567" name="Slide Number"/>
          <p:cNvSpPr txBox="1">
            <a:spLocks noGrp="1"/>
          </p:cNvSpPr>
          <p:nvPr>
            <p:ph type="sldNum" sz="quarter" idx="2"/>
          </p:nvPr>
        </p:nvSpPr>
        <p:spPr>
          <a:xfrm>
            <a:off x="8788332" y="4807743"/>
            <a:ext cx="127001" cy="127001"/>
          </a:xfrm>
          <a:prstGeom prst="rect">
            <a:avLst/>
          </a:prstGeom>
        </p:spPr>
        <p:txBody>
          <a:bodyPr/>
          <a:lstStyle>
            <a:lvl1pPr defTabSz="455473">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ver, image 7">
    <p:spTree>
      <p:nvGrpSpPr>
        <p:cNvPr id="1" name=""/>
        <p:cNvGrpSpPr/>
        <p:nvPr/>
      </p:nvGrpSpPr>
      <p:grpSpPr>
        <a:xfrm>
          <a:off x="0" y="0"/>
          <a:ext cx="0" cy="0"/>
          <a:chOff x="0" y="0"/>
          <a:chExt cx="0" cy="0"/>
        </a:xfrm>
      </p:grpSpPr>
      <p:pic>
        <p:nvPicPr>
          <p:cNvPr id="125" name="Picture 7" descr="Picture 7"/>
          <p:cNvPicPr>
            <a:picLocks noChangeAspect="1"/>
          </p:cNvPicPr>
          <p:nvPr/>
        </p:nvPicPr>
        <p:blipFill>
          <a:blip r:embed="rId2"/>
          <a:stretch>
            <a:fillRect/>
          </a:stretch>
        </p:blipFill>
        <p:spPr>
          <a:xfrm>
            <a:off x="5227" y="456"/>
            <a:ext cx="9133545" cy="5142585"/>
          </a:xfrm>
          <a:prstGeom prst="rect">
            <a:avLst/>
          </a:prstGeom>
          <a:ln w="12700">
            <a:miter lim="400000"/>
          </a:ln>
        </p:spPr>
      </p:pic>
      <p:sp>
        <p:nvSpPr>
          <p:cNvPr id="126" name="Title Text"/>
          <p:cNvSpPr txBox="1">
            <a:spLocks noGrp="1"/>
          </p:cNvSpPr>
          <p:nvPr>
            <p:ph type="title"/>
          </p:nvPr>
        </p:nvSpPr>
        <p:spPr>
          <a:xfrm>
            <a:off x="210311" y="127000"/>
            <a:ext cx="4142234" cy="4294633"/>
          </a:xfrm>
          <a:prstGeom prst="rect">
            <a:avLst/>
          </a:prstGeom>
        </p:spPr>
        <p:txBody>
          <a:bodyPr>
            <a:normAutofit/>
          </a:bodyPr>
          <a:lstStyle>
            <a:lvl1pPr>
              <a:defRPr sz="2400">
                <a:solidFill>
                  <a:schemeClr val="accent1"/>
                </a:solidFill>
                <a:latin typeface="+mj-lt"/>
                <a:ea typeface="+mj-ea"/>
                <a:cs typeface="+mj-cs"/>
                <a:sym typeface="IBM Plex Sans Light"/>
              </a:defRPr>
            </a:lvl1pPr>
          </a:lstStyle>
          <a:p>
            <a:r>
              <a:t>Title Text</a:t>
            </a:r>
          </a:p>
        </p:txBody>
      </p:sp>
      <p:pic>
        <p:nvPicPr>
          <p:cNvPr id="127" name="Picture" descr="Pictur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3" y="4705253"/>
            <a:ext cx="521588" cy="208109"/>
          </a:xfrm>
          <a:prstGeom prst="rect">
            <a:avLst/>
          </a:prstGeom>
          <a:ln w="12700">
            <a:miter lim="400000"/>
          </a:ln>
        </p:spPr>
      </p:pic>
      <p:sp>
        <p:nvSpPr>
          <p:cNvPr id="12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blank (with footer)">
    <p:bg>
      <p:bgPr>
        <a:solidFill>
          <a:srgbClr val="000000"/>
        </a:solidFill>
        <a:effectLst/>
      </p:bgPr>
    </p:bg>
    <p:spTree>
      <p:nvGrpSpPr>
        <p:cNvPr id="1" name=""/>
        <p:cNvGrpSpPr/>
        <p:nvPr/>
      </p:nvGrpSpPr>
      <p:grpSpPr>
        <a:xfrm>
          <a:off x="0" y="0"/>
          <a:ext cx="0" cy="0"/>
          <a:chOff x="0" y="0"/>
          <a:chExt cx="0" cy="0"/>
        </a:xfrm>
      </p:grpSpPr>
      <p:grpSp>
        <p:nvGrpSpPr>
          <p:cNvPr id="1618" name="Group 1"/>
          <p:cNvGrpSpPr/>
          <p:nvPr/>
        </p:nvGrpSpPr>
        <p:grpSpPr>
          <a:xfrm>
            <a:off x="-109731" y="-109856"/>
            <a:ext cx="9364222" cy="5364482"/>
            <a:chOff x="0" y="0"/>
            <a:chExt cx="9364220" cy="5364480"/>
          </a:xfrm>
        </p:grpSpPr>
        <p:grpSp>
          <p:nvGrpSpPr>
            <p:cNvPr id="1585" name="Group 59"/>
            <p:cNvGrpSpPr/>
            <p:nvPr/>
          </p:nvGrpSpPr>
          <p:grpSpPr>
            <a:xfrm>
              <a:off x="338965" y="0"/>
              <a:ext cx="8686732" cy="91441"/>
              <a:chOff x="0" y="0"/>
              <a:chExt cx="8686732" cy="91440"/>
            </a:xfrm>
          </p:grpSpPr>
          <p:sp>
            <p:nvSpPr>
              <p:cNvPr id="1574"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75"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76"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77"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78"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79"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80"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81"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82"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83"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84"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597" name="Group 60"/>
            <p:cNvGrpSpPr/>
            <p:nvPr/>
          </p:nvGrpSpPr>
          <p:grpSpPr>
            <a:xfrm>
              <a:off x="338965" y="5273040"/>
              <a:ext cx="8686732" cy="91441"/>
              <a:chOff x="0" y="0"/>
              <a:chExt cx="8686732" cy="91440"/>
            </a:xfrm>
          </p:grpSpPr>
          <p:sp>
            <p:nvSpPr>
              <p:cNvPr id="1586"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87"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88"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89"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90"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91"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92"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93"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94"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95"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96"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607" name="Group 61"/>
            <p:cNvGrpSpPr/>
            <p:nvPr/>
          </p:nvGrpSpPr>
          <p:grpSpPr>
            <a:xfrm>
              <a:off x="0" y="347599"/>
              <a:ext cx="91441" cy="4664456"/>
              <a:chOff x="0" y="0"/>
              <a:chExt cx="91440" cy="4664456"/>
            </a:xfrm>
          </p:grpSpPr>
          <p:sp>
            <p:nvSpPr>
              <p:cNvPr id="1598"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599"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00"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01"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02"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03"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04"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05"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06"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617" name="Group 62"/>
            <p:cNvGrpSpPr/>
            <p:nvPr/>
          </p:nvGrpSpPr>
          <p:grpSpPr>
            <a:xfrm>
              <a:off x="9272780" y="347598"/>
              <a:ext cx="91441" cy="4663442"/>
              <a:chOff x="0" y="0"/>
              <a:chExt cx="91440" cy="4663440"/>
            </a:xfrm>
          </p:grpSpPr>
          <p:sp>
            <p:nvSpPr>
              <p:cNvPr id="1608"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09"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10"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11"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12"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13"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14"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15"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16"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sp>
        <p:nvSpPr>
          <p:cNvPr id="1619" name="Slide Number"/>
          <p:cNvSpPr txBox="1">
            <a:spLocks noGrp="1"/>
          </p:cNvSpPr>
          <p:nvPr>
            <p:ph type="sldNum" sz="quarter" idx="2"/>
          </p:nvPr>
        </p:nvSpPr>
        <p:spPr>
          <a:xfrm>
            <a:off x="8788334" y="4807744"/>
            <a:ext cx="127001" cy="127001"/>
          </a:xfrm>
          <a:prstGeom prst="rect">
            <a:avLst/>
          </a:prstGeom>
        </p:spPr>
        <p:txBody>
          <a:bodyPr/>
          <a:lstStyle>
            <a:lvl1pPr defTabSz="455473">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blank (with footer)">
    <p:bg>
      <p:bgPr>
        <a:solidFill>
          <a:srgbClr val="000000"/>
        </a:solidFill>
        <a:effectLst/>
      </p:bgPr>
    </p:bg>
    <p:spTree>
      <p:nvGrpSpPr>
        <p:cNvPr id="1" name=""/>
        <p:cNvGrpSpPr/>
        <p:nvPr/>
      </p:nvGrpSpPr>
      <p:grpSpPr>
        <a:xfrm>
          <a:off x="0" y="0"/>
          <a:ext cx="0" cy="0"/>
          <a:chOff x="0" y="0"/>
          <a:chExt cx="0" cy="0"/>
        </a:xfrm>
      </p:grpSpPr>
      <p:grpSp>
        <p:nvGrpSpPr>
          <p:cNvPr id="1628" name="Group 7"/>
          <p:cNvGrpSpPr/>
          <p:nvPr/>
        </p:nvGrpSpPr>
        <p:grpSpPr>
          <a:xfrm>
            <a:off x="571499" y="4942713"/>
            <a:ext cx="1638695" cy="127002"/>
            <a:chOff x="0" y="0"/>
            <a:chExt cx="1638693" cy="127000"/>
          </a:xfrm>
        </p:grpSpPr>
        <p:sp>
          <p:nvSpPr>
            <p:cNvPr id="1626" name="Footer Placeholder 3"/>
            <p:cNvSpPr txBox="1"/>
            <p:nvPr/>
          </p:nvSpPr>
          <p:spPr>
            <a:xfrm>
              <a:off x="0" y="0"/>
              <a:ext cx="14277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685800">
                <a:defRPr sz="500">
                  <a:solidFill>
                    <a:srgbClr val="FFFFFF">
                      <a:alpha val="60000"/>
                    </a:srgbClr>
                  </a:solidFill>
                  <a:latin typeface="+mn-lt"/>
                  <a:ea typeface="+mn-ea"/>
                  <a:cs typeface="+mn-cs"/>
                  <a:sym typeface="IBM Plex Sans"/>
                </a:defRPr>
              </a:pPr>
              <a:r>
                <a:t>©</a:t>
              </a:r>
              <a:r>
                <a:rPr sz="200"/>
                <a:t> </a:t>
              </a:r>
              <a:r>
                <a:t>2018 IBM Corporation               </a:t>
              </a:r>
            </a:p>
          </p:txBody>
        </p:sp>
        <p:sp>
          <p:nvSpPr>
            <p:cNvPr id="1627" name="Date Placeholder 2"/>
            <p:cNvSpPr txBox="1"/>
            <p:nvPr/>
          </p:nvSpPr>
          <p:spPr>
            <a:xfrm>
              <a:off x="838593" y="0"/>
              <a:ext cx="80010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914400">
                <a:defRPr sz="500">
                  <a:solidFill>
                    <a:srgbClr val="FFFFFF">
                      <a:alpha val="60000"/>
                    </a:srgbClr>
                  </a:solidFill>
                  <a:latin typeface="+mn-lt"/>
                  <a:ea typeface="+mn-ea"/>
                  <a:cs typeface="+mn-cs"/>
                  <a:sym typeface="IBM Plex Sans"/>
                </a:defRPr>
              </a:lvl1pPr>
            </a:lstStyle>
            <a:p>
              <a:r>
                <a:t> 19 April 2021</a:t>
              </a:r>
            </a:p>
          </p:txBody>
        </p:sp>
      </p:grpSp>
      <p:sp>
        <p:nvSpPr>
          <p:cNvPr id="1629" name="Footer Placeholder 3"/>
          <p:cNvSpPr txBox="1"/>
          <p:nvPr/>
        </p:nvSpPr>
        <p:spPr>
          <a:xfrm>
            <a:off x="2428875" y="4942714"/>
            <a:ext cx="142776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800">
              <a:defRPr sz="500">
                <a:solidFill>
                  <a:srgbClr val="FFFFFF">
                    <a:alpha val="60000"/>
                  </a:srgbClr>
                </a:solidFill>
                <a:latin typeface="+mn-lt"/>
                <a:ea typeface="+mn-ea"/>
                <a:cs typeface="+mn-cs"/>
                <a:sym typeface="IBM Plex Sans"/>
              </a:defRPr>
            </a:lvl1pPr>
          </a:lstStyle>
          <a:p>
            <a:r>
              <a:t>IBM Data Science Elite</a:t>
            </a:r>
          </a:p>
        </p:txBody>
      </p:sp>
      <p:sp>
        <p:nvSpPr>
          <p:cNvPr id="1630" name="Slide Number"/>
          <p:cNvSpPr txBox="1">
            <a:spLocks noGrp="1"/>
          </p:cNvSpPr>
          <p:nvPr>
            <p:ph type="sldNum" sz="quarter" idx="2"/>
          </p:nvPr>
        </p:nvSpPr>
        <p:spPr>
          <a:xfrm>
            <a:off x="284285" y="4938573"/>
            <a:ext cx="127001" cy="127001"/>
          </a:xfrm>
          <a:prstGeom prst="rect">
            <a:avLst/>
          </a:prstGeom>
        </p:spPr>
        <p:txBody>
          <a:bodyPr/>
          <a:lstStyle>
            <a:lvl1pPr algn="l" defTabSz="685800">
              <a:defRPr sz="500">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divider">
    <p:bg>
      <p:bgPr>
        <a:solidFill>
          <a:srgbClr val="000000"/>
        </a:solidFill>
        <a:effectLst/>
      </p:bgPr>
    </p:bg>
    <p:spTree>
      <p:nvGrpSpPr>
        <p:cNvPr id="1" name=""/>
        <p:cNvGrpSpPr/>
        <p:nvPr/>
      </p:nvGrpSpPr>
      <p:grpSpPr>
        <a:xfrm>
          <a:off x="0" y="0"/>
          <a:ext cx="0" cy="0"/>
          <a:chOff x="0" y="0"/>
          <a:chExt cx="0" cy="0"/>
        </a:xfrm>
      </p:grpSpPr>
      <p:grpSp>
        <p:nvGrpSpPr>
          <p:cNvPr id="1681" name="Group 58"/>
          <p:cNvGrpSpPr/>
          <p:nvPr/>
        </p:nvGrpSpPr>
        <p:grpSpPr>
          <a:xfrm>
            <a:off x="-109731" y="-109856"/>
            <a:ext cx="9364222" cy="5364482"/>
            <a:chOff x="0" y="0"/>
            <a:chExt cx="9364220" cy="5364480"/>
          </a:xfrm>
        </p:grpSpPr>
        <p:grpSp>
          <p:nvGrpSpPr>
            <p:cNvPr id="1648" name="Group 59"/>
            <p:cNvGrpSpPr/>
            <p:nvPr/>
          </p:nvGrpSpPr>
          <p:grpSpPr>
            <a:xfrm>
              <a:off x="338965" y="0"/>
              <a:ext cx="8686732" cy="91441"/>
              <a:chOff x="0" y="0"/>
              <a:chExt cx="8686732" cy="91440"/>
            </a:xfrm>
          </p:grpSpPr>
          <p:sp>
            <p:nvSpPr>
              <p:cNvPr id="1637"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38"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39"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40"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41"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42"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43"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44"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45"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46"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47"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660" name="Group 60"/>
            <p:cNvGrpSpPr/>
            <p:nvPr/>
          </p:nvGrpSpPr>
          <p:grpSpPr>
            <a:xfrm>
              <a:off x="338965" y="5273040"/>
              <a:ext cx="8686732" cy="91441"/>
              <a:chOff x="0" y="0"/>
              <a:chExt cx="8686732" cy="91440"/>
            </a:xfrm>
          </p:grpSpPr>
          <p:sp>
            <p:nvSpPr>
              <p:cNvPr id="1649"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50"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51"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52"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53"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54"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55"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56"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57"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58"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59"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670" name="Group 61"/>
            <p:cNvGrpSpPr/>
            <p:nvPr/>
          </p:nvGrpSpPr>
          <p:grpSpPr>
            <a:xfrm>
              <a:off x="0" y="347599"/>
              <a:ext cx="91441" cy="4664456"/>
              <a:chOff x="0" y="0"/>
              <a:chExt cx="91440" cy="4664456"/>
            </a:xfrm>
          </p:grpSpPr>
          <p:sp>
            <p:nvSpPr>
              <p:cNvPr id="1661"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62"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63"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64"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65"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66"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67"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68"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69"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680" name="Group 62"/>
            <p:cNvGrpSpPr/>
            <p:nvPr/>
          </p:nvGrpSpPr>
          <p:grpSpPr>
            <a:xfrm>
              <a:off x="9272780" y="347598"/>
              <a:ext cx="91441" cy="4663442"/>
              <a:chOff x="0" y="0"/>
              <a:chExt cx="91440" cy="4663440"/>
            </a:xfrm>
          </p:grpSpPr>
          <p:sp>
            <p:nvSpPr>
              <p:cNvPr id="1671"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72"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73"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74"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75"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76"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77"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78"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679"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sp>
        <p:nvSpPr>
          <p:cNvPr id="1682" name="Title Text"/>
          <p:cNvSpPr txBox="1">
            <a:spLocks noGrp="1"/>
          </p:cNvSpPr>
          <p:nvPr>
            <p:ph type="title"/>
          </p:nvPr>
        </p:nvSpPr>
        <p:spPr>
          <a:xfrm>
            <a:off x="210311" y="201168"/>
            <a:ext cx="4142234" cy="4294634"/>
          </a:xfrm>
          <a:prstGeom prst="rect">
            <a:avLst/>
          </a:prstGeom>
        </p:spPr>
        <p:txBody>
          <a:bodyPr>
            <a:normAutofit/>
          </a:bodyPr>
          <a:lstStyle>
            <a:lvl1pPr>
              <a:defRPr sz="2300">
                <a:solidFill>
                  <a:srgbClr val="FFFFFF"/>
                </a:solidFill>
                <a:latin typeface="+mn-lt"/>
                <a:ea typeface="+mn-ea"/>
                <a:cs typeface="+mn-cs"/>
                <a:sym typeface="IBM Plex Sans"/>
              </a:defRPr>
            </a:lvl1pPr>
          </a:lstStyle>
          <a:p>
            <a:r>
              <a:t>Title Text</a:t>
            </a:r>
          </a:p>
        </p:txBody>
      </p:sp>
      <p:sp>
        <p:nvSpPr>
          <p:cNvPr id="1683" name="Slide Number"/>
          <p:cNvSpPr txBox="1">
            <a:spLocks noGrp="1"/>
          </p:cNvSpPr>
          <p:nvPr>
            <p:ph type="sldNum" sz="quarter" idx="2"/>
          </p:nvPr>
        </p:nvSpPr>
        <p:spPr>
          <a:xfrm>
            <a:off x="8788331" y="4807744"/>
            <a:ext cx="127001" cy="127001"/>
          </a:xfrm>
          <a:prstGeom prst="rect">
            <a:avLst/>
          </a:prstGeom>
        </p:spPr>
        <p:txBody>
          <a:bodyPr/>
          <a:lstStyle>
            <a:lvl1pPr defTabSz="455473">
              <a:defRPr sz="500">
                <a:solidFill>
                  <a:srgbClr val="FFFFFF"/>
                </a:solidFill>
                <a:latin typeface="+mj-lt"/>
                <a:ea typeface="+mj-ea"/>
                <a:cs typeface="+mj-cs"/>
                <a:sym typeface="IBM Plex Sans Light"/>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blank (with footer)">
    <p:bg>
      <p:bgPr>
        <a:solidFill>
          <a:srgbClr val="EAEAEA"/>
        </a:solidFill>
        <a:effectLst/>
      </p:bgPr>
    </p:bg>
    <p:spTree>
      <p:nvGrpSpPr>
        <p:cNvPr id="1" name=""/>
        <p:cNvGrpSpPr/>
        <p:nvPr/>
      </p:nvGrpSpPr>
      <p:grpSpPr>
        <a:xfrm>
          <a:off x="0" y="0"/>
          <a:ext cx="0" cy="0"/>
          <a:chOff x="0" y="0"/>
          <a:chExt cx="0" cy="0"/>
        </a:xfrm>
      </p:grpSpPr>
      <p:sp>
        <p:nvSpPr>
          <p:cNvPr id="1690" name="Slide Number"/>
          <p:cNvSpPr txBox="1">
            <a:spLocks noGrp="1"/>
          </p:cNvSpPr>
          <p:nvPr>
            <p:ph type="sldNum" sz="quarter" idx="2"/>
          </p:nvPr>
        </p:nvSpPr>
        <p:spPr>
          <a:xfrm>
            <a:off x="8788399" y="4831559"/>
            <a:ext cx="127001" cy="127001"/>
          </a:xfrm>
          <a:prstGeom prst="rect">
            <a:avLst/>
          </a:prstGeom>
        </p:spPr>
        <p:txBody>
          <a:bodyPr/>
          <a:lstStyle>
            <a:lvl1pPr defTabSz="455473"/>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1/4-Color-Block-Black-Top">
    <p:bg>
      <p:bgPr>
        <a:solidFill>
          <a:srgbClr val="F3F3F3"/>
        </a:solidFill>
        <a:effectLst/>
      </p:bgPr>
    </p:bg>
    <p:spTree>
      <p:nvGrpSpPr>
        <p:cNvPr id="1" name=""/>
        <p:cNvGrpSpPr/>
        <p:nvPr/>
      </p:nvGrpSpPr>
      <p:grpSpPr>
        <a:xfrm>
          <a:off x="0" y="0"/>
          <a:ext cx="0" cy="0"/>
          <a:chOff x="0" y="0"/>
          <a:chExt cx="0" cy="0"/>
        </a:xfrm>
      </p:grpSpPr>
      <p:sp>
        <p:nvSpPr>
          <p:cNvPr id="1697" name="Rectangle 6"/>
          <p:cNvSpPr/>
          <p:nvPr/>
        </p:nvSpPr>
        <p:spPr>
          <a:xfrm>
            <a:off x="0" y="0"/>
            <a:ext cx="9144000" cy="971550"/>
          </a:xfrm>
          <a:prstGeom prst="rect">
            <a:avLst/>
          </a:prstGeom>
          <a:solidFill>
            <a:srgbClr val="000000"/>
          </a:solidFill>
          <a:ln w="12700">
            <a:miter lim="400000"/>
          </a:ln>
        </p:spPr>
        <p:txBody>
          <a:bodyPr lIns="45719" rIns="45719" anchor="ctr"/>
          <a:lstStyle/>
          <a:p>
            <a:pPr algn="ctr" defTabSz="455473">
              <a:defRPr sz="1100">
                <a:solidFill>
                  <a:srgbClr val="051243"/>
                </a:solidFill>
                <a:latin typeface="Arial"/>
                <a:ea typeface="Arial"/>
                <a:cs typeface="Arial"/>
                <a:sym typeface="Arial"/>
              </a:defRPr>
            </a:pPr>
            <a:endParaRPr/>
          </a:p>
        </p:txBody>
      </p:sp>
      <p:sp>
        <p:nvSpPr>
          <p:cNvPr id="1698" name="Slide Number"/>
          <p:cNvSpPr txBox="1">
            <a:spLocks noGrp="1"/>
          </p:cNvSpPr>
          <p:nvPr>
            <p:ph type="sldNum" sz="quarter" idx="2"/>
          </p:nvPr>
        </p:nvSpPr>
        <p:spPr>
          <a:xfrm>
            <a:off x="4419600" y="4627562"/>
            <a:ext cx="2133600" cy="279401"/>
          </a:xfrm>
          <a:prstGeom prst="rect">
            <a:avLst/>
          </a:prstGeom>
        </p:spPr>
        <p:txBody>
          <a:bodyPr lIns="45719" tIns="45719" rIns="45719" bIns="45719"/>
          <a:lstStyle>
            <a:lvl1pPr defTabSz="455473">
              <a:defRPr sz="12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4-3_Title and Content">
    <p:spTree>
      <p:nvGrpSpPr>
        <p:cNvPr id="1" name=""/>
        <p:cNvGrpSpPr/>
        <p:nvPr/>
      </p:nvGrpSpPr>
      <p:grpSpPr>
        <a:xfrm>
          <a:off x="0" y="0"/>
          <a:ext cx="0" cy="0"/>
          <a:chOff x="0" y="0"/>
          <a:chExt cx="0" cy="0"/>
        </a:xfrm>
      </p:grpSpPr>
      <p:pic>
        <p:nvPicPr>
          <p:cNvPr id="1705" name="Picture 7" descr="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04259" y="4886340"/>
            <a:ext cx="353825" cy="142877"/>
          </a:xfrm>
          <a:prstGeom prst="rect">
            <a:avLst/>
          </a:prstGeom>
          <a:ln w="12700">
            <a:miter lim="400000"/>
          </a:ln>
        </p:spPr>
      </p:pic>
      <p:grpSp>
        <p:nvGrpSpPr>
          <p:cNvPr id="1708" name="Group 8"/>
          <p:cNvGrpSpPr/>
          <p:nvPr/>
        </p:nvGrpSpPr>
        <p:grpSpPr>
          <a:xfrm>
            <a:off x="571500" y="4942714"/>
            <a:ext cx="1695844" cy="127001"/>
            <a:chOff x="0" y="0"/>
            <a:chExt cx="1695843" cy="127000"/>
          </a:xfrm>
        </p:grpSpPr>
        <p:sp>
          <p:nvSpPr>
            <p:cNvPr id="1706" name="Footer Placeholder 3"/>
            <p:cNvSpPr txBox="1"/>
            <p:nvPr/>
          </p:nvSpPr>
          <p:spPr>
            <a:xfrm>
              <a:off x="0" y="0"/>
              <a:ext cx="14277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685800">
                <a:defRPr sz="500">
                  <a:solidFill>
                    <a:srgbClr val="FFFFFF">
                      <a:alpha val="60000"/>
                    </a:srgbClr>
                  </a:solidFill>
                  <a:latin typeface="+mn-lt"/>
                  <a:ea typeface="+mn-ea"/>
                  <a:cs typeface="+mn-cs"/>
                  <a:sym typeface="IBM Plex Sans"/>
                </a:defRPr>
              </a:pPr>
              <a:r>
                <a:t>©</a:t>
              </a:r>
              <a:r>
                <a:rPr sz="200"/>
                <a:t> </a:t>
              </a:r>
              <a:r>
                <a:t>2018 IBM Corporation               </a:t>
              </a:r>
            </a:p>
          </p:txBody>
        </p:sp>
        <p:sp>
          <p:nvSpPr>
            <p:cNvPr id="1707" name="Date Placeholder 2"/>
            <p:cNvSpPr txBox="1"/>
            <p:nvPr/>
          </p:nvSpPr>
          <p:spPr>
            <a:xfrm>
              <a:off x="838593" y="0"/>
              <a:ext cx="85725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914400">
                <a:defRPr sz="500">
                  <a:solidFill>
                    <a:srgbClr val="FFFFFF">
                      <a:alpha val="60000"/>
                    </a:srgbClr>
                  </a:solidFill>
                  <a:latin typeface="+mn-lt"/>
                  <a:ea typeface="+mn-ea"/>
                  <a:cs typeface="+mn-cs"/>
                  <a:sym typeface="IBM Plex Sans"/>
                </a:defRPr>
              </a:lvl1pPr>
            </a:lstStyle>
            <a:p>
              <a:r>
                <a:t> 19 April 2021</a:t>
              </a:r>
            </a:p>
          </p:txBody>
        </p:sp>
      </p:grpSp>
      <p:sp>
        <p:nvSpPr>
          <p:cNvPr id="1709" name="Footer Placeholder 3"/>
          <p:cNvSpPr txBox="1"/>
          <p:nvPr/>
        </p:nvSpPr>
        <p:spPr>
          <a:xfrm>
            <a:off x="2428875" y="4942715"/>
            <a:ext cx="142776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800">
              <a:defRPr sz="500">
                <a:solidFill>
                  <a:srgbClr val="FFFFFF">
                    <a:alpha val="60000"/>
                  </a:srgbClr>
                </a:solidFill>
                <a:latin typeface="+mn-lt"/>
                <a:ea typeface="+mn-ea"/>
                <a:cs typeface="+mn-cs"/>
                <a:sym typeface="IBM Plex Sans"/>
              </a:defRPr>
            </a:lvl1pPr>
          </a:lstStyle>
          <a:p>
            <a:r>
              <a:t>IBM Services</a:t>
            </a:r>
          </a:p>
        </p:txBody>
      </p:sp>
      <p:sp>
        <p:nvSpPr>
          <p:cNvPr id="1710" name="Slide Number"/>
          <p:cNvSpPr txBox="1">
            <a:spLocks noGrp="1"/>
          </p:cNvSpPr>
          <p:nvPr>
            <p:ph type="sldNum" sz="quarter" idx="2"/>
          </p:nvPr>
        </p:nvSpPr>
        <p:spPr>
          <a:xfrm>
            <a:off x="284287" y="4938574"/>
            <a:ext cx="127001" cy="127001"/>
          </a:xfrm>
          <a:prstGeom prst="rect">
            <a:avLst/>
          </a:prstGeom>
        </p:spPr>
        <p:txBody>
          <a:bodyPr/>
          <a:lstStyle>
            <a:lvl1pPr algn="l" defTabSz="685800">
              <a:defRPr sz="500">
                <a:solidFill>
                  <a:srgbClr val="FFFFFF"/>
                </a:solidFill>
              </a:defRPr>
            </a:lvl1pPr>
          </a:lstStyle>
          <a:p>
            <a:fld id="{86CB4B4D-7CA3-9044-876B-883B54F8677D}" type="slidenum">
              <a:t>‹#›</a:t>
            </a:fld>
            <a:endParaRPr/>
          </a:p>
        </p:txBody>
      </p:sp>
      <p:sp>
        <p:nvSpPr>
          <p:cNvPr id="1711" name="Click to edit Master title style"/>
          <p:cNvSpPr txBox="1">
            <a:spLocks noGrp="1"/>
          </p:cNvSpPr>
          <p:nvPr>
            <p:ph type="title" hasCustomPrompt="1"/>
          </p:nvPr>
        </p:nvSpPr>
        <p:spPr>
          <a:xfrm>
            <a:off x="285750" y="428623"/>
            <a:ext cx="4114800" cy="4143376"/>
          </a:xfrm>
          <a:prstGeom prst="rect">
            <a:avLst/>
          </a:prstGeom>
        </p:spPr>
        <p:txBody>
          <a:bodyPr>
            <a:normAutofit/>
          </a:bodyPr>
          <a:lstStyle>
            <a:lvl1pPr defTabSz="685754">
              <a:defRPr sz="2200">
                <a:latin typeface="+mn-lt"/>
                <a:ea typeface="+mn-ea"/>
                <a:cs typeface="+mn-cs"/>
                <a:sym typeface="IBM Plex Sans"/>
              </a:defRPr>
            </a:lvl1pPr>
          </a:lstStyle>
          <a:p>
            <a:r>
              <a:t>Click to edit Master title style</a:t>
            </a:r>
          </a:p>
        </p:txBody>
      </p:sp>
      <p:sp>
        <p:nvSpPr>
          <p:cNvPr id="1712" name="Body Level One…"/>
          <p:cNvSpPr txBox="1">
            <a:spLocks noGrp="1"/>
          </p:cNvSpPr>
          <p:nvPr>
            <p:ph type="body" sz="quarter" idx="1"/>
          </p:nvPr>
        </p:nvSpPr>
        <p:spPr>
          <a:xfrm>
            <a:off x="285750" y="165735"/>
            <a:ext cx="4114800" cy="171451"/>
          </a:xfrm>
          <a:prstGeom prst="rect">
            <a:avLst/>
          </a:prstGeom>
        </p:spPr>
        <p:txBody>
          <a:bodyPr>
            <a:normAutofit/>
          </a:bodyPr>
          <a:lstStyle>
            <a:lvl1pPr defTabSz="685754">
              <a:lnSpc>
                <a:spcPct val="104999"/>
              </a:lnSpc>
              <a:spcBef>
                <a:spcPts val="700"/>
              </a:spcBef>
              <a:defRPr sz="1000">
                <a:solidFill>
                  <a:srgbClr val="6EA6FF"/>
                </a:solidFill>
                <a:latin typeface="+mn-lt"/>
                <a:ea typeface="+mn-ea"/>
                <a:cs typeface="+mn-cs"/>
                <a:sym typeface="IBM Plex Sans"/>
              </a:defRPr>
            </a:lvl1pPr>
            <a:lvl2pPr marL="142864" indent="-142864" defTabSz="685754">
              <a:lnSpc>
                <a:spcPct val="104999"/>
              </a:lnSpc>
              <a:spcBef>
                <a:spcPts val="700"/>
              </a:spcBef>
              <a:buChar char="-"/>
              <a:defRPr sz="1000">
                <a:solidFill>
                  <a:srgbClr val="6EA6FF"/>
                </a:solidFill>
                <a:latin typeface="+mn-lt"/>
                <a:ea typeface="+mn-ea"/>
                <a:cs typeface="+mn-cs"/>
                <a:sym typeface="IBM Plex Sans"/>
              </a:defRPr>
            </a:lvl2pPr>
            <a:lvl3pPr marL="285732" indent="-142864" defTabSz="685754">
              <a:lnSpc>
                <a:spcPct val="104999"/>
              </a:lnSpc>
              <a:spcBef>
                <a:spcPts val="700"/>
              </a:spcBef>
              <a:buSzPct val="80000"/>
              <a:defRPr sz="1000">
                <a:solidFill>
                  <a:srgbClr val="6EA6FF"/>
                </a:solidFill>
                <a:latin typeface="+mn-lt"/>
                <a:ea typeface="+mn-ea"/>
                <a:cs typeface="+mn-cs"/>
                <a:sym typeface="IBM Plex Sans"/>
              </a:defRPr>
            </a:lvl3pPr>
            <a:lvl4pPr marL="428596" indent="-142864" defTabSz="685754">
              <a:lnSpc>
                <a:spcPct val="104999"/>
              </a:lnSpc>
              <a:spcBef>
                <a:spcPts val="700"/>
              </a:spcBef>
              <a:defRPr sz="1000">
                <a:solidFill>
                  <a:srgbClr val="6EA6FF"/>
                </a:solidFill>
                <a:latin typeface="+mn-lt"/>
                <a:ea typeface="+mn-ea"/>
                <a:cs typeface="+mn-cs"/>
                <a:sym typeface="IBM Plex Sans"/>
              </a:defRPr>
            </a:lvl4pPr>
            <a:lvl5pPr marL="547653" indent="-119054" defTabSz="685754">
              <a:lnSpc>
                <a:spcPct val="104999"/>
              </a:lnSpc>
              <a:spcBef>
                <a:spcPts val="700"/>
              </a:spcBef>
              <a:buSzPct val="80000"/>
              <a:buChar char="•"/>
              <a:defRPr sz="1000">
                <a:solidFill>
                  <a:srgbClr val="6EA6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pic>
        <p:nvPicPr>
          <p:cNvPr id="1713" name="Picture 17" descr="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1" y="4857750"/>
            <a:ext cx="717615" cy="285750"/>
          </a:xfrm>
          <a:prstGeom prst="rect">
            <a:avLst/>
          </a:prstGeom>
          <a:ln w="12700">
            <a:miter lim="400000"/>
          </a:ln>
        </p:spPr>
      </p:pic>
      <p:pic>
        <p:nvPicPr>
          <p:cNvPr id="1714" name="Picture 20" descr="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04259" y="4886338"/>
            <a:ext cx="353825" cy="142876"/>
          </a:xfrm>
          <a:prstGeom prst="rect">
            <a:avLst/>
          </a:prstGeom>
          <a:ln w="12700">
            <a:miter lim="400000"/>
          </a:ln>
        </p:spPr>
      </p:pic>
      <p:sp>
        <p:nvSpPr>
          <p:cNvPr id="1715" name="Text Placeholder 23"/>
          <p:cNvSpPr>
            <a:spLocks noGrp="1"/>
          </p:cNvSpPr>
          <p:nvPr>
            <p:ph type="body" sz="quarter" idx="21" hasCustomPrompt="1"/>
          </p:nvPr>
        </p:nvSpPr>
        <p:spPr>
          <a:xfrm>
            <a:off x="285750" y="4589145"/>
            <a:ext cx="4114800" cy="285751"/>
          </a:xfrm>
          <a:prstGeom prst="rect">
            <a:avLst/>
          </a:prstGeom>
        </p:spPr>
        <p:txBody>
          <a:bodyPr anchor="b">
            <a:normAutofit/>
          </a:bodyPr>
          <a:lstStyle>
            <a:lvl1pPr defTabSz="685754">
              <a:lnSpc>
                <a:spcPct val="104999"/>
              </a:lnSpc>
              <a:spcBef>
                <a:spcPts val="700"/>
              </a:spcBef>
              <a:defRPr sz="500">
                <a:solidFill>
                  <a:srgbClr val="000000">
                    <a:alpha val="70000"/>
                  </a:srgbClr>
                </a:solidFill>
                <a:latin typeface="+mn-lt"/>
                <a:ea typeface="+mn-ea"/>
                <a:cs typeface="+mn-cs"/>
                <a:sym typeface="IBM Plex Sans"/>
              </a:defRPr>
            </a:lvl1pPr>
          </a:lstStyle>
          <a:p>
            <a:r>
              <a:t>Source: Edit source here</a:t>
            </a:r>
          </a:p>
        </p:txBody>
      </p:sp>
      <p:grpSp>
        <p:nvGrpSpPr>
          <p:cNvPr id="1718" name="Group 16"/>
          <p:cNvGrpSpPr/>
          <p:nvPr/>
        </p:nvGrpSpPr>
        <p:grpSpPr>
          <a:xfrm>
            <a:off x="571500" y="4942714"/>
            <a:ext cx="1695844" cy="127001"/>
            <a:chOff x="0" y="0"/>
            <a:chExt cx="1695843" cy="127000"/>
          </a:xfrm>
        </p:grpSpPr>
        <p:sp>
          <p:nvSpPr>
            <p:cNvPr id="1716" name="Footer Placeholder 3"/>
            <p:cNvSpPr txBox="1"/>
            <p:nvPr/>
          </p:nvSpPr>
          <p:spPr>
            <a:xfrm>
              <a:off x="0" y="0"/>
              <a:ext cx="142776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p>
              <a:pPr defTabSz="685800">
                <a:defRPr sz="500">
                  <a:solidFill>
                    <a:srgbClr val="000000">
                      <a:alpha val="60000"/>
                    </a:srgbClr>
                  </a:solidFill>
                  <a:latin typeface="+mn-lt"/>
                  <a:ea typeface="+mn-ea"/>
                  <a:cs typeface="+mn-cs"/>
                  <a:sym typeface="IBM Plex Sans"/>
                </a:defRPr>
              </a:pPr>
              <a:r>
                <a:t>©</a:t>
              </a:r>
              <a:r>
                <a:rPr sz="200"/>
                <a:t> </a:t>
              </a:r>
              <a:r>
                <a:t>2017 IBM Corporation               </a:t>
              </a:r>
            </a:p>
          </p:txBody>
        </p:sp>
        <p:sp>
          <p:nvSpPr>
            <p:cNvPr id="1717" name="Date Placeholder 2"/>
            <p:cNvSpPr txBox="1"/>
            <p:nvPr/>
          </p:nvSpPr>
          <p:spPr>
            <a:xfrm>
              <a:off x="838593" y="0"/>
              <a:ext cx="857251" cy="1270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spAutoFit/>
            </a:bodyPr>
            <a:lstStyle>
              <a:lvl1pPr defTabSz="914400">
                <a:defRPr sz="500">
                  <a:solidFill>
                    <a:srgbClr val="000000">
                      <a:alpha val="60000"/>
                    </a:srgbClr>
                  </a:solidFill>
                  <a:latin typeface="+mn-lt"/>
                  <a:ea typeface="+mn-ea"/>
                  <a:cs typeface="+mn-cs"/>
                  <a:sym typeface="IBM Plex Sans"/>
                </a:defRPr>
              </a:lvl1pPr>
            </a:lstStyle>
            <a:p>
              <a:r>
                <a:t> 19 April 2021</a:t>
              </a:r>
            </a:p>
          </p:txBody>
        </p:sp>
      </p:grpSp>
      <p:sp>
        <p:nvSpPr>
          <p:cNvPr id="1719" name="Footer Placeholder 3"/>
          <p:cNvSpPr txBox="1"/>
          <p:nvPr/>
        </p:nvSpPr>
        <p:spPr>
          <a:xfrm>
            <a:off x="2428875" y="4942715"/>
            <a:ext cx="1427761" cy="127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spAutoFit/>
          </a:bodyPr>
          <a:lstStyle>
            <a:lvl1pPr defTabSz="685800">
              <a:defRPr sz="500">
                <a:solidFill>
                  <a:srgbClr val="000000">
                    <a:alpha val="60000"/>
                  </a:srgbClr>
                </a:solidFill>
                <a:latin typeface="+mn-lt"/>
                <a:ea typeface="+mn-ea"/>
                <a:cs typeface="+mn-cs"/>
                <a:sym typeface="IBM Plex Sans"/>
              </a:defRPr>
            </a:lvl1pPr>
          </a:lstStyle>
          <a:p>
            <a:r>
              <a:t>IBM Services</a:t>
            </a:r>
          </a:p>
        </p:txBody>
      </p:sp>
      <p:sp>
        <p:nvSpPr>
          <p:cNvPr id="1720" name="Slide Number Placeholder 2"/>
          <p:cNvSpPr txBox="1"/>
          <p:nvPr/>
        </p:nvSpPr>
        <p:spPr>
          <a:xfrm>
            <a:off x="284287" y="4938574"/>
            <a:ext cx="204925" cy="127001"/>
          </a:xfrm>
          <a:prstGeom prst="rect">
            <a:avLst/>
          </a:prstGeom>
          <a:ln w="12700">
            <a:miter lim="400000"/>
          </a:ln>
        </p:spPr>
        <p:txBody>
          <a:bodyPr lIns="0" tIns="0" rIns="0" bIns="0" anchor="ctr">
            <a:spAutoFit/>
          </a:bodyPr>
          <a:lstStyle/>
          <a:p>
            <a:pPr defTabSz="685800">
              <a:defRPr sz="500">
                <a:solidFill>
                  <a:srgbClr val="000000"/>
                </a:solidFill>
                <a:latin typeface="+mn-lt"/>
                <a:ea typeface="+mn-ea"/>
                <a:cs typeface="+mn-cs"/>
                <a:sym typeface="IBM Plex Sans"/>
              </a:defRPr>
            </a:pPr>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2-8_Title and Content">
    <p:bg>
      <p:bgPr>
        <a:solidFill>
          <a:srgbClr val="F3F3F3"/>
        </a:solidFill>
        <a:effectLst/>
      </p:bgPr>
    </p:bg>
    <p:spTree>
      <p:nvGrpSpPr>
        <p:cNvPr id="1" name=""/>
        <p:cNvGrpSpPr/>
        <p:nvPr/>
      </p:nvGrpSpPr>
      <p:grpSpPr>
        <a:xfrm>
          <a:off x="0" y="0"/>
          <a:ext cx="0" cy="0"/>
          <a:chOff x="0" y="0"/>
          <a:chExt cx="0" cy="0"/>
        </a:xfrm>
      </p:grpSpPr>
      <p:grpSp>
        <p:nvGrpSpPr>
          <p:cNvPr id="1771" name="Group 58"/>
          <p:cNvGrpSpPr/>
          <p:nvPr/>
        </p:nvGrpSpPr>
        <p:grpSpPr>
          <a:xfrm>
            <a:off x="-109731" y="-109856"/>
            <a:ext cx="9364222" cy="5364482"/>
            <a:chOff x="0" y="0"/>
            <a:chExt cx="9364220" cy="5364480"/>
          </a:xfrm>
        </p:grpSpPr>
        <p:grpSp>
          <p:nvGrpSpPr>
            <p:cNvPr id="1738" name="Group 59"/>
            <p:cNvGrpSpPr/>
            <p:nvPr/>
          </p:nvGrpSpPr>
          <p:grpSpPr>
            <a:xfrm>
              <a:off x="338965" y="0"/>
              <a:ext cx="8686732" cy="91441"/>
              <a:chOff x="0" y="0"/>
              <a:chExt cx="8686732" cy="91440"/>
            </a:xfrm>
          </p:grpSpPr>
          <p:sp>
            <p:nvSpPr>
              <p:cNvPr id="1727"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28"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29"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30"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31"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32"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33"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34"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35"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36"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37"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750" name="Group 60"/>
            <p:cNvGrpSpPr/>
            <p:nvPr/>
          </p:nvGrpSpPr>
          <p:grpSpPr>
            <a:xfrm>
              <a:off x="338965" y="5273040"/>
              <a:ext cx="8686732" cy="91441"/>
              <a:chOff x="0" y="0"/>
              <a:chExt cx="8686732" cy="91440"/>
            </a:xfrm>
          </p:grpSpPr>
          <p:sp>
            <p:nvSpPr>
              <p:cNvPr id="1739"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40"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41"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42"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43"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44"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45"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46"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47"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48"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49"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760" name="Group 61"/>
            <p:cNvGrpSpPr/>
            <p:nvPr/>
          </p:nvGrpSpPr>
          <p:grpSpPr>
            <a:xfrm>
              <a:off x="0" y="347599"/>
              <a:ext cx="91441" cy="4664456"/>
              <a:chOff x="0" y="0"/>
              <a:chExt cx="91440" cy="4664456"/>
            </a:xfrm>
          </p:grpSpPr>
          <p:sp>
            <p:nvSpPr>
              <p:cNvPr id="1751"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52"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53"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54"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55"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56"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57"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58"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59"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nvGrpSpPr>
            <p:cNvPr id="1770" name="Group 62"/>
            <p:cNvGrpSpPr/>
            <p:nvPr/>
          </p:nvGrpSpPr>
          <p:grpSpPr>
            <a:xfrm>
              <a:off x="9272780" y="347598"/>
              <a:ext cx="91441" cy="4663442"/>
              <a:chOff x="0" y="0"/>
              <a:chExt cx="91440" cy="4663440"/>
            </a:xfrm>
          </p:grpSpPr>
          <p:sp>
            <p:nvSpPr>
              <p:cNvPr id="1761"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62"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63"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64"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65"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66"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67"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68"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sp>
            <p:nvSpPr>
              <p:cNvPr id="1769"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defTabSz="455473">
                  <a:defRPr sz="1800">
                    <a:solidFill>
                      <a:srgbClr val="000000"/>
                    </a:solidFill>
                    <a:latin typeface="Arial"/>
                    <a:ea typeface="Arial"/>
                    <a:cs typeface="Arial"/>
                    <a:sym typeface="Arial"/>
                  </a:defRPr>
                </a:pPr>
                <a:endParaRPr/>
              </a:p>
            </p:txBody>
          </p:sp>
        </p:grpSp>
      </p:grpSp>
      <p:sp>
        <p:nvSpPr>
          <p:cNvPr id="1772" name="Title Text"/>
          <p:cNvSpPr txBox="1">
            <a:spLocks noGrp="1"/>
          </p:cNvSpPr>
          <p:nvPr>
            <p:ph type="title"/>
          </p:nvPr>
        </p:nvSpPr>
        <p:spPr>
          <a:xfrm>
            <a:off x="285752" y="1285875"/>
            <a:ext cx="1857376" cy="2286000"/>
          </a:xfrm>
          <a:prstGeom prst="rect">
            <a:avLst/>
          </a:prstGeom>
        </p:spPr>
        <p:txBody>
          <a:bodyPr>
            <a:normAutofit/>
          </a:bodyPr>
          <a:lstStyle>
            <a:lvl1pPr>
              <a:defRPr sz="2400">
                <a:latin typeface="+mn-lt"/>
                <a:ea typeface="+mn-ea"/>
                <a:cs typeface="+mn-cs"/>
                <a:sym typeface="IBM Plex Sans"/>
              </a:defRPr>
            </a:lvl1pPr>
          </a:lstStyle>
          <a:p>
            <a:r>
              <a:t>Title Text</a:t>
            </a:r>
          </a:p>
        </p:txBody>
      </p:sp>
      <p:sp>
        <p:nvSpPr>
          <p:cNvPr id="1773" name="Body Level One…"/>
          <p:cNvSpPr txBox="1">
            <a:spLocks noGrp="1"/>
          </p:cNvSpPr>
          <p:nvPr>
            <p:ph type="body" sz="quarter" idx="1"/>
          </p:nvPr>
        </p:nvSpPr>
        <p:spPr>
          <a:xfrm>
            <a:off x="285752" y="165735"/>
            <a:ext cx="1857376" cy="514351"/>
          </a:xfrm>
          <a:prstGeom prst="rect">
            <a:avLst/>
          </a:prstGeom>
        </p:spPr>
        <p:txBody>
          <a:bodyPr>
            <a:normAutofit/>
          </a:bodyPr>
          <a:lstStyle>
            <a:lvl1pPr>
              <a:defRPr sz="1000">
                <a:solidFill>
                  <a:srgbClr val="6F6F6F"/>
                </a:solidFill>
                <a:latin typeface="+mn-lt"/>
                <a:ea typeface="+mn-ea"/>
                <a:cs typeface="+mn-cs"/>
                <a:sym typeface="IBM Plex Sans"/>
              </a:defRPr>
            </a:lvl1pPr>
            <a:lvl2pPr marL="171437" indent="-173720">
              <a:defRPr sz="1000">
                <a:solidFill>
                  <a:srgbClr val="6F6F6F"/>
                </a:solidFill>
                <a:latin typeface="+mn-lt"/>
                <a:ea typeface="+mn-ea"/>
                <a:cs typeface="+mn-cs"/>
                <a:sym typeface="IBM Plex Sans"/>
              </a:defRPr>
            </a:lvl2pPr>
            <a:lvl3pPr marL="342875" indent="-173720">
              <a:defRPr sz="1000">
                <a:solidFill>
                  <a:srgbClr val="6F6F6F"/>
                </a:solidFill>
                <a:latin typeface="+mn-lt"/>
                <a:ea typeface="+mn-ea"/>
                <a:cs typeface="+mn-cs"/>
                <a:sym typeface="IBM Plex Sans"/>
              </a:defRPr>
            </a:lvl3pPr>
            <a:lvl4pPr marL="628601" indent="-173720">
              <a:defRPr sz="1000">
                <a:solidFill>
                  <a:srgbClr val="6F6F6F"/>
                </a:solidFill>
                <a:latin typeface="+mn-lt"/>
                <a:ea typeface="+mn-ea"/>
                <a:cs typeface="+mn-cs"/>
                <a:sym typeface="IBM Plex Sans"/>
              </a:defRPr>
            </a:lvl4pPr>
            <a:lvl5pPr marL="753578" indent="-124085">
              <a:defRPr sz="1000">
                <a:solidFill>
                  <a:srgbClr val="6F6F6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774" name="Text Placeholder 23"/>
          <p:cNvSpPr>
            <a:spLocks noGrp="1"/>
          </p:cNvSpPr>
          <p:nvPr>
            <p:ph type="body" sz="quarter" idx="21" hasCustomPrompt="1"/>
          </p:nvPr>
        </p:nvSpPr>
        <p:spPr>
          <a:xfrm>
            <a:off x="285753" y="4572001"/>
            <a:ext cx="1885951" cy="302896"/>
          </a:xfrm>
          <a:prstGeom prst="rect">
            <a:avLst/>
          </a:prstGeom>
        </p:spPr>
        <p:txBody>
          <a:bodyPr anchor="b">
            <a:normAutofit/>
          </a:bodyPr>
          <a:lstStyle>
            <a:lvl1pPr>
              <a:defRPr sz="500">
                <a:solidFill>
                  <a:srgbClr val="565656">
                    <a:alpha val="70000"/>
                  </a:srgbClr>
                </a:solidFill>
                <a:latin typeface="+mn-lt"/>
                <a:ea typeface="+mn-ea"/>
                <a:cs typeface="+mn-cs"/>
                <a:sym typeface="IBM Plex Sans"/>
              </a:defRPr>
            </a:lvl1pPr>
          </a:lstStyle>
          <a:p>
            <a:r>
              <a:t>Source: Edit source here</a:t>
            </a:r>
          </a:p>
        </p:txBody>
      </p:sp>
      <p:sp>
        <p:nvSpPr>
          <p:cNvPr id="1775" name="Slide Number"/>
          <p:cNvSpPr txBox="1">
            <a:spLocks noGrp="1"/>
          </p:cNvSpPr>
          <p:nvPr>
            <p:ph type="sldNum" sz="quarter" idx="2"/>
          </p:nvPr>
        </p:nvSpPr>
        <p:spPr>
          <a:xfrm>
            <a:off x="4419600" y="4627562"/>
            <a:ext cx="2133600" cy="279401"/>
          </a:xfrm>
          <a:prstGeom prst="rect">
            <a:avLst/>
          </a:prstGeom>
        </p:spPr>
        <p:txBody>
          <a:bodyPr lIns="45719" tIns="45719" rIns="45719" bIns="45719"/>
          <a:lstStyle>
            <a:lvl1pPr defTabSz="455473">
              <a:defRPr sz="12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big text">
    <p:bg>
      <p:bgPr>
        <a:solidFill>
          <a:srgbClr val="000000"/>
        </a:solidFill>
        <a:effectLst/>
      </p:bgPr>
    </p:bg>
    <p:spTree>
      <p:nvGrpSpPr>
        <p:cNvPr id="1" name=""/>
        <p:cNvGrpSpPr/>
        <p:nvPr/>
      </p:nvGrpSpPr>
      <p:grpSpPr>
        <a:xfrm>
          <a:off x="0" y="0"/>
          <a:ext cx="0" cy="0"/>
          <a:chOff x="0" y="0"/>
          <a:chExt cx="0" cy="0"/>
        </a:xfrm>
      </p:grpSpPr>
      <p:grpSp>
        <p:nvGrpSpPr>
          <p:cNvPr id="1826" name="Group 1"/>
          <p:cNvGrpSpPr/>
          <p:nvPr/>
        </p:nvGrpSpPr>
        <p:grpSpPr>
          <a:xfrm>
            <a:off x="-109732" y="-109858"/>
            <a:ext cx="9364230" cy="5364489"/>
            <a:chOff x="0" y="0"/>
            <a:chExt cx="9364228" cy="5364489"/>
          </a:xfrm>
        </p:grpSpPr>
        <p:grpSp>
          <p:nvGrpSpPr>
            <p:cNvPr id="1793" name="Group 59"/>
            <p:cNvGrpSpPr/>
            <p:nvPr/>
          </p:nvGrpSpPr>
          <p:grpSpPr>
            <a:xfrm>
              <a:off x="338963" y="-1"/>
              <a:ext cx="8686742" cy="91445"/>
              <a:chOff x="0" y="0"/>
              <a:chExt cx="8686741" cy="91444"/>
            </a:xfrm>
          </p:grpSpPr>
          <p:sp>
            <p:nvSpPr>
              <p:cNvPr id="1782" name="Straight Connector 92"/>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83" name="Straight Connector 93"/>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84" name="Straight Connector 94"/>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85" name="Straight Connector 95"/>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86" name="Straight Connector 96"/>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87" name="Straight Connector 97"/>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88" name="Straight Connector 98"/>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89" name="Straight Connector 99"/>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90" name="Straight Connector 100"/>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91" name="Straight Connector 101"/>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92" name="Straight Connector 102"/>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nvGrpSpPr>
            <p:cNvPr id="1805" name="Group 60"/>
            <p:cNvGrpSpPr/>
            <p:nvPr/>
          </p:nvGrpSpPr>
          <p:grpSpPr>
            <a:xfrm>
              <a:off x="338963" y="5273044"/>
              <a:ext cx="8686742" cy="91445"/>
              <a:chOff x="0" y="0"/>
              <a:chExt cx="8686741" cy="91444"/>
            </a:xfrm>
          </p:grpSpPr>
          <p:sp>
            <p:nvSpPr>
              <p:cNvPr id="1794" name="Straight Connector 81"/>
              <p:cNvSpPr/>
              <p:nvPr/>
            </p:nvSpPr>
            <p:spPr>
              <a:xfrm flipV="1">
                <a:off x="-1" y="0"/>
                <a:ext cx="4"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95" name="Straight Connector 82"/>
              <p:cNvSpPr/>
              <p:nvPr/>
            </p:nvSpPr>
            <p:spPr>
              <a:xfrm flipV="1">
                <a:off x="18288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96" name="Straight Connector 83"/>
              <p:cNvSpPr/>
              <p:nvPr/>
            </p:nvSpPr>
            <p:spPr>
              <a:xfrm flipV="1">
                <a:off x="20574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97" name="Straight Connector 84"/>
              <p:cNvSpPr/>
              <p:nvPr/>
            </p:nvSpPr>
            <p:spPr>
              <a:xfrm flipV="1">
                <a:off x="2286001"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98" name="Straight Connector 85"/>
              <p:cNvSpPr/>
              <p:nvPr/>
            </p:nvSpPr>
            <p:spPr>
              <a:xfrm flipV="1">
                <a:off x="41148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799" name="Straight Connector 86"/>
              <p:cNvSpPr/>
              <p:nvPr/>
            </p:nvSpPr>
            <p:spPr>
              <a:xfrm flipV="1">
                <a:off x="43434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00" name="Straight Connector 87"/>
              <p:cNvSpPr/>
              <p:nvPr/>
            </p:nvSpPr>
            <p:spPr>
              <a:xfrm flipV="1">
                <a:off x="4572002"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01" name="Straight Connector 88"/>
              <p:cNvSpPr/>
              <p:nvPr/>
            </p:nvSpPr>
            <p:spPr>
              <a:xfrm flipV="1">
                <a:off x="6400803"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02" name="Straight Connector 89"/>
              <p:cNvSpPr/>
              <p:nvPr/>
            </p:nvSpPr>
            <p:spPr>
              <a:xfrm flipV="1">
                <a:off x="66294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03" name="Straight Connector 90"/>
              <p:cNvSpPr/>
              <p:nvPr/>
            </p:nvSpPr>
            <p:spPr>
              <a:xfrm flipV="1">
                <a:off x="6858004"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04" name="Straight Connector 91"/>
              <p:cNvSpPr/>
              <p:nvPr/>
            </p:nvSpPr>
            <p:spPr>
              <a:xfrm flipV="1">
                <a:off x="8686738" y="0"/>
                <a:ext cx="3" cy="91445"/>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nvGrpSpPr>
            <p:cNvPr id="1815" name="Group 61"/>
            <p:cNvGrpSpPr/>
            <p:nvPr/>
          </p:nvGrpSpPr>
          <p:grpSpPr>
            <a:xfrm>
              <a:off x="-1" y="347596"/>
              <a:ext cx="91445" cy="4664466"/>
              <a:chOff x="0" y="0"/>
              <a:chExt cx="91444" cy="4664464"/>
            </a:xfrm>
          </p:grpSpPr>
          <p:sp>
            <p:nvSpPr>
              <p:cNvPr id="1806" name="Straight Connector 72"/>
              <p:cNvSpPr/>
              <p:nvPr/>
            </p:nvSpPr>
            <p:spPr>
              <a:xfrm flipH="1">
                <a:off x="0" y="41605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07" name="Straight Connector 73"/>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08" name="Straight Connector 74"/>
              <p:cNvSpPr/>
              <p:nvPr/>
            </p:nvSpPr>
            <p:spPr>
              <a:xfrm flipH="1">
                <a:off x="0" y="169164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09" name="Straight Connector 75"/>
              <p:cNvSpPr/>
              <p:nvPr/>
            </p:nvSpPr>
            <p:spPr>
              <a:xfrm flipH="1">
                <a:off x="0" y="2333248"/>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10" name="Straight Connector 76"/>
              <p:cNvSpPr/>
              <p:nvPr/>
            </p:nvSpPr>
            <p:spPr>
              <a:xfrm flipH="1">
                <a:off x="0" y="2971804"/>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11" name="Straight Connector 77"/>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12" name="Straight Connector 78"/>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13" name="Straight Connector 79"/>
              <p:cNvSpPr/>
              <p:nvPr/>
            </p:nvSpPr>
            <p:spPr>
              <a:xfrm flipH="1" flipV="1">
                <a:off x="0" y="-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14" name="Straight Connector 80"/>
              <p:cNvSpPr/>
              <p:nvPr/>
            </p:nvSpPr>
            <p:spPr>
              <a:xfrm flipH="1">
                <a:off x="0" y="4664461"/>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nvGrpSpPr>
            <p:cNvPr id="1825" name="Group 62"/>
            <p:cNvGrpSpPr/>
            <p:nvPr/>
          </p:nvGrpSpPr>
          <p:grpSpPr>
            <a:xfrm>
              <a:off x="9272784" y="347598"/>
              <a:ext cx="91445" cy="4663448"/>
              <a:chOff x="0" y="0"/>
              <a:chExt cx="91444" cy="4663447"/>
            </a:xfrm>
          </p:grpSpPr>
          <p:sp>
            <p:nvSpPr>
              <p:cNvPr id="1816" name="Straight Connector 63"/>
              <p:cNvSpPr/>
              <p:nvPr/>
            </p:nvSpPr>
            <p:spPr>
              <a:xfrm flipH="1">
                <a:off x="0" y="41605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17" name="Straight Connector 64"/>
              <p:cNvSpPr/>
              <p:nvPr/>
            </p:nvSpPr>
            <p:spPr>
              <a:xfrm flipH="1">
                <a:off x="0" y="105156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18" name="Straight Connector 65"/>
              <p:cNvSpPr/>
              <p:nvPr/>
            </p:nvSpPr>
            <p:spPr>
              <a:xfrm flipH="1">
                <a:off x="0" y="169164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19" name="Straight Connector 66"/>
              <p:cNvSpPr/>
              <p:nvPr/>
            </p:nvSpPr>
            <p:spPr>
              <a:xfrm flipH="1">
                <a:off x="0" y="2331722"/>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20" name="Straight Connector 67"/>
              <p:cNvSpPr/>
              <p:nvPr/>
            </p:nvSpPr>
            <p:spPr>
              <a:xfrm flipH="1">
                <a:off x="0" y="2971803"/>
                <a:ext cx="91445" cy="2"/>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21" name="Straight Connector 68"/>
              <p:cNvSpPr/>
              <p:nvPr/>
            </p:nvSpPr>
            <p:spPr>
              <a:xfrm flipH="1">
                <a:off x="0" y="3611883"/>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22" name="Straight Connector 69"/>
              <p:cNvSpPr/>
              <p:nvPr/>
            </p:nvSpPr>
            <p:spPr>
              <a:xfrm flipH="1">
                <a:off x="0" y="4256537"/>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23" name="Straight Connector 70"/>
              <p:cNvSpPr/>
              <p:nvPr/>
            </p:nvSpPr>
            <p:spPr>
              <a:xfrm flipH="1" flipV="1">
                <a:off x="0" y="0"/>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sp>
            <p:nvSpPr>
              <p:cNvPr id="1824" name="Straight Connector 71"/>
              <p:cNvSpPr/>
              <p:nvPr/>
            </p:nvSpPr>
            <p:spPr>
              <a:xfrm flipH="1">
                <a:off x="0" y="4663445"/>
                <a:ext cx="91445" cy="3"/>
              </a:xfrm>
              <a:prstGeom prst="line">
                <a:avLst/>
              </a:prstGeom>
              <a:noFill/>
              <a:ln w="9525" cap="flat">
                <a:solidFill>
                  <a:srgbClr val="BEBEBE"/>
                </a:solidFill>
                <a:prstDash val="solid"/>
                <a:round/>
              </a:ln>
              <a:effectLst/>
            </p:spPr>
            <p:txBody>
              <a:bodyPr wrap="square" lIns="45718" tIns="45718" rIns="45718" bIns="45718" numCol="1" anchor="t">
                <a:noAutofit/>
              </a:bodyPr>
              <a:lstStyle/>
              <a:p>
                <a:pPr defTabSz="685982">
                  <a:defRPr>
                    <a:solidFill>
                      <a:srgbClr val="000000"/>
                    </a:solidFill>
                    <a:latin typeface="+mn-lt"/>
                    <a:ea typeface="+mn-ea"/>
                    <a:cs typeface="+mn-cs"/>
                    <a:sym typeface="IBM Plex Sans"/>
                  </a:defRPr>
                </a:pPr>
                <a:endParaRPr/>
              </a:p>
            </p:txBody>
          </p:sp>
        </p:grpSp>
      </p:grpSp>
      <p:sp>
        <p:nvSpPr>
          <p:cNvPr id="1827" name="Title Text"/>
          <p:cNvSpPr txBox="1">
            <a:spLocks noGrp="1"/>
          </p:cNvSpPr>
          <p:nvPr>
            <p:ph type="title"/>
          </p:nvPr>
        </p:nvSpPr>
        <p:spPr>
          <a:xfrm>
            <a:off x="137160" y="91437"/>
            <a:ext cx="8778173" cy="4404364"/>
          </a:xfrm>
          <a:prstGeom prst="rect">
            <a:avLst/>
          </a:prstGeom>
        </p:spPr>
        <p:txBody>
          <a:bodyPr>
            <a:normAutofit/>
          </a:bodyPr>
          <a:lstStyle>
            <a:lvl1pPr>
              <a:defRPr sz="9600">
                <a:solidFill>
                  <a:srgbClr val="FFFFFF"/>
                </a:solidFill>
                <a:latin typeface="+mj-lt"/>
                <a:ea typeface="+mj-ea"/>
                <a:cs typeface="+mj-cs"/>
                <a:sym typeface="IBM Plex Sans Light"/>
              </a:defRPr>
            </a:lvl1pPr>
          </a:lstStyle>
          <a:p>
            <a:r>
              <a:t>Title Text</a:t>
            </a:r>
          </a:p>
        </p:txBody>
      </p:sp>
      <p:sp>
        <p:nvSpPr>
          <p:cNvPr id="1828" name="Slide Number"/>
          <p:cNvSpPr txBox="1">
            <a:spLocks noGrp="1"/>
          </p:cNvSpPr>
          <p:nvPr>
            <p:ph type="sldNum" sz="quarter" idx="2"/>
          </p:nvPr>
        </p:nvSpPr>
        <p:spPr>
          <a:xfrm>
            <a:off x="8788332" y="4807743"/>
            <a:ext cx="127001" cy="127001"/>
          </a:xfrm>
          <a:prstGeom prst="rect">
            <a:avLst/>
          </a:prstGeom>
        </p:spPr>
        <p:txBody>
          <a:bodyPr/>
          <a:lstStyle>
            <a:lvl1pPr defTabSz="685982">
              <a:defRPr>
                <a:solidFill>
                  <a:srgbClr val="808080"/>
                </a:solidFill>
              </a:defRPr>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boxes (3 med, 2 small)">
    <p:spTree>
      <p:nvGrpSpPr>
        <p:cNvPr id="1" name=""/>
        <p:cNvGrpSpPr/>
        <p:nvPr/>
      </p:nvGrpSpPr>
      <p:grpSpPr>
        <a:xfrm>
          <a:off x="0" y="0"/>
          <a:ext cx="0" cy="0"/>
          <a:chOff x="0" y="0"/>
          <a:chExt cx="0" cy="0"/>
        </a:xfrm>
      </p:grpSpPr>
      <p:grpSp>
        <p:nvGrpSpPr>
          <p:cNvPr id="1879" name="Group 2"/>
          <p:cNvGrpSpPr/>
          <p:nvPr/>
        </p:nvGrpSpPr>
        <p:grpSpPr>
          <a:xfrm>
            <a:off x="-109731" y="-109857"/>
            <a:ext cx="9364225" cy="5364486"/>
            <a:chOff x="0" y="0"/>
            <a:chExt cx="9364223" cy="5364484"/>
          </a:xfrm>
        </p:grpSpPr>
        <p:grpSp>
          <p:nvGrpSpPr>
            <p:cNvPr id="1846" name="Group 59"/>
            <p:cNvGrpSpPr/>
            <p:nvPr/>
          </p:nvGrpSpPr>
          <p:grpSpPr>
            <a:xfrm>
              <a:off x="338964" y="-1"/>
              <a:ext cx="8686737" cy="91443"/>
              <a:chOff x="0" y="0"/>
              <a:chExt cx="8686735" cy="91442"/>
            </a:xfrm>
          </p:grpSpPr>
          <p:sp>
            <p:nvSpPr>
              <p:cNvPr id="1835" name="Straight Connector 92"/>
              <p:cNvSpPr/>
              <p:nvPr/>
            </p:nvSpPr>
            <p:spPr>
              <a:xfrm flipV="1">
                <a:off x="-1" y="0"/>
                <a:ext cx="3"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36" name="Straight Connector 93"/>
              <p:cNvSpPr/>
              <p:nvPr/>
            </p:nvSpPr>
            <p:spPr>
              <a:xfrm flipV="1">
                <a:off x="1828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37" name="Straight Connector 94"/>
              <p:cNvSpPr/>
              <p:nvPr/>
            </p:nvSpPr>
            <p:spPr>
              <a:xfrm flipV="1">
                <a:off x="2057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38" name="Straight Connector 95"/>
              <p:cNvSpPr/>
              <p:nvPr/>
            </p:nvSpPr>
            <p:spPr>
              <a:xfrm flipV="1">
                <a:off x="2286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39" name="Straight Connector 96"/>
              <p:cNvSpPr/>
              <p:nvPr/>
            </p:nvSpPr>
            <p:spPr>
              <a:xfrm flipV="1">
                <a:off x="4114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40" name="Straight Connector 97"/>
              <p:cNvSpPr/>
              <p:nvPr/>
            </p:nvSpPr>
            <p:spPr>
              <a:xfrm flipV="1">
                <a:off x="4343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41" name="Straight Connector 98"/>
              <p:cNvSpPr/>
              <p:nvPr/>
            </p:nvSpPr>
            <p:spPr>
              <a:xfrm flipV="1">
                <a:off x="4572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42" name="Straight Connector 99"/>
              <p:cNvSpPr/>
              <p:nvPr/>
            </p:nvSpPr>
            <p:spPr>
              <a:xfrm flipV="1">
                <a:off x="6400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43" name="Straight Connector 100"/>
              <p:cNvSpPr/>
              <p:nvPr/>
            </p:nvSpPr>
            <p:spPr>
              <a:xfrm flipV="1">
                <a:off x="66294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44" name="Straight Connector 101"/>
              <p:cNvSpPr/>
              <p:nvPr/>
            </p:nvSpPr>
            <p:spPr>
              <a:xfrm flipV="1">
                <a:off x="68580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45" name="Straight Connector 102"/>
              <p:cNvSpPr/>
              <p:nvPr/>
            </p:nvSpPr>
            <p:spPr>
              <a:xfrm flipV="1">
                <a:off x="8686734"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grpSp>
        <p:grpSp>
          <p:nvGrpSpPr>
            <p:cNvPr id="1858" name="Group 60"/>
            <p:cNvGrpSpPr/>
            <p:nvPr/>
          </p:nvGrpSpPr>
          <p:grpSpPr>
            <a:xfrm>
              <a:off x="338964" y="5273042"/>
              <a:ext cx="8686737" cy="91443"/>
              <a:chOff x="0" y="0"/>
              <a:chExt cx="8686735" cy="91442"/>
            </a:xfrm>
          </p:grpSpPr>
          <p:sp>
            <p:nvSpPr>
              <p:cNvPr id="1847" name="Straight Connector 81"/>
              <p:cNvSpPr/>
              <p:nvPr/>
            </p:nvSpPr>
            <p:spPr>
              <a:xfrm flipV="1">
                <a:off x="-1" y="0"/>
                <a:ext cx="3"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48" name="Straight Connector 82"/>
              <p:cNvSpPr/>
              <p:nvPr/>
            </p:nvSpPr>
            <p:spPr>
              <a:xfrm flipV="1">
                <a:off x="1828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49" name="Straight Connector 83"/>
              <p:cNvSpPr/>
              <p:nvPr/>
            </p:nvSpPr>
            <p:spPr>
              <a:xfrm flipV="1">
                <a:off x="2057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50" name="Straight Connector 84"/>
              <p:cNvSpPr/>
              <p:nvPr/>
            </p:nvSpPr>
            <p:spPr>
              <a:xfrm flipV="1">
                <a:off x="2286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51" name="Straight Connector 85"/>
              <p:cNvSpPr/>
              <p:nvPr/>
            </p:nvSpPr>
            <p:spPr>
              <a:xfrm flipV="1">
                <a:off x="4114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52" name="Straight Connector 86"/>
              <p:cNvSpPr/>
              <p:nvPr/>
            </p:nvSpPr>
            <p:spPr>
              <a:xfrm flipV="1">
                <a:off x="43434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53" name="Straight Connector 87"/>
              <p:cNvSpPr/>
              <p:nvPr/>
            </p:nvSpPr>
            <p:spPr>
              <a:xfrm flipV="1">
                <a:off x="45720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54" name="Straight Connector 88"/>
              <p:cNvSpPr/>
              <p:nvPr/>
            </p:nvSpPr>
            <p:spPr>
              <a:xfrm flipV="1">
                <a:off x="6400800"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55" name="Straight Connector 89"/>
              <p:cNvSpPr/>
              <p:nvPr/>
            </p:nvSpPr>
            <p:spPr>
              <a:xfrm flipV="1">
                <a:off x="66294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56" name="Straight Connector 90"/>
              <p:cNvSpPr/>
              <p:nvPr/>
            </p:nvSpPr>
            <p:spPr>
              <a:xfrm flipV="1">
                <a:off x="6858001"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57" name="Straight Connector 91"/>
              <p:cNvSpPr/>
              <p:nvPr/>
            </p:nvSpPr>
            <p:spPr>
              <a:xfrm flipV="1">
                <a:off x="8686734" y="0"/>
                <a:ext cx="2" cy="91443"/>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grpSp>
        <p:grpSp>
          <p:nvGrpSpPr>
            <p:cNvPr id="1868" name="Group 61"/>
            <p:cNvGrpSpPr/>
            <p:nvPr/>
          </p:nvGrpSpPr>
          <p:grpSpPr>
            <a:xfrm>
              <a:off x="0" y="338072"/>
              <a:ext cx="91443" cy="4686686"/>
              <a:chOff x="0" y="0"/>
              <a:chExt cx="91442" cy="4686683"/>
            </a:xfrm>
          </p:grpSpPr>
          <p:sp>
            <p:nvSpPr>
              <p:cNvPr id="1859" name="Straight Connector 72"/>
              <p:cNvSpPr/>
              <p:nvPr/>
            </p:nvSpPr>
            <p:spPr>
              <a:xfrm flipH="1">
                <a:off x="0" y="42557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60" name="Straight Connector 73"/>
              <p:cNvSpPr/>
              <p:nvPr/>
            </p:nvSpPr>
            <p:spPr>
              <a:xfrm flipH="1">
                <a:off x="0" y="1061084"/>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61" name="Straight Connector 74"/>
              <p:cNvSpPr/>
              <p:nvPr/>
            </p:nvSpPr>
            <p:spPr>
              <a:xfrm flipH="1">
                <a:off x="0" y="1701164"/>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62" name="Straight Connector 75"/>
              <p:cNvSpPr/>
              <p:nvPr/>
            </p:nvSpPr>
            <p:spPr>
              <a:xfrm flipH="1">
                <a:off x="0" y="2342771"/>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63" name="Straight Connector 76"/>
              <p:cNvSpPr/>
              <p:nvPr/>
            </p:nvSpPr>
            <p:spPr>
              <a:xfrm flipH="1">
                <a:off x="0" y="2981326"/>
                <a:ext cx="91443" cy="1"/>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64" name="Straight Connector 77"/>
              <p:cNvSpPr/>
              <p:nvPr/>
            </p:nvSpPr>
            <p:spPr>
              <a:xfrm flipH="1">
                <a:off x="0" y="3621405"/>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65" name="Straight Connector 78"/>
              <p:cNvSpPr/>
              <p:nvPr/>
            </p:nvSpPr>
            <p:spPr>
              <a:xfrm flipH="1">
                <a:off x="0" y="4269233"/>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66" name="Straight Connector 79"/>
              <p:cNvSpPr/>
              <p:nvPr/>
            </p:nvSpPr>
            <p:spPr>
              <a:xfrm flipH="1" flipV="1">
                <a:off x="0" y="-1"/>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67" name="Straight Connector 80"/>
              <p:cNvSpPr/>
              <p:nvPr/>
            </p:nvSpPr>
            <p:spPr>
              <a:xfrm flipH="1">
                <a:off x="0" y="4686682"/>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grpSp>
        <p:grpSp>
          <p:nvGrpSpPr>
            <p:cNvPr id="1878" name="Group 62"/>
            <p:cNvGrpSpPr/>
            <p:nvPr/>
          </p:nvGrpSpPr>
          <p:grpSpPr>
            <a:xfrm>
              <a:off x="9272782" y="338073"/>
              <a:ext cx="91443" cy="4685670"/>
              <a:chOff x="0" y="0"/>
              <a:chExt cx="91442" cy="4685669"/>
            </a:xfrm>
          </p:grpSpPr>
          <p:sp>
            <p:nvSpPr>
              <p:cNvPr id="1869" name="Straight Connector 63"/>
              <p:cNvSpPr/>
              <p:nvPr/>
            </p:nvSpPr>
            <p:spPr>
              <a:xfrm flipH="1">
                <a:off x="0" y="425577"/>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70" name="Straight Connector 64"/>
              <p:cNvSpPr/>
              <p:nvPr/>
            </p:nvSpPr>
            <p:spPr>
              <a:xfrm flipH="1">
                <a:off x="0" y="1061085"/>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71" name="Straight Connector 65"/>
              <p:cNvSpPr/>
              <p:nvPr/>
            </p:nvSpPr>
            <p:spPr>
              <a:xfrm flipH="1">
                <a:off x="0" y="170116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72" name="Straight Connector 66"/>
              <p:cNvSpPr/>
              <p:nvPr/>
            </p:nvSpPr>
            <p:spPr>
              <a:xfrm flipH="1">
                <a:off x="0" y="234124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73" name="Straight Connector 67"/>
              <p:cNvSpPr/>
              <p:nvPr/>
            </p:nvSpPr>
            <p:spPr>
              <a:xfrm flipH="1">
                <a:off x="0" y="2981327"/>
                <a:ext cx="91443" cy="1"/>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74" name="Straight Connector 68"/>
              <p:cNvSpPr/>
              <p:nvPr/>
            </p:nvSpPr>
            <p:spPr>
              <a:xfrm flipH="1">
                <a:off x="0" y="3621406"/>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75" name="Straight Connector 69"/>
              <p:cNvSpPr/>
              <p:nvPr/>
            </p:nvSpPr>
            <p:spPr>
              <a:xfrm flipH="1">
                <a:off x="0" y="4269235"/>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76" name="Straight Connector 70"/>
              <p:cNvSpPr/>
              <p:nvPr/>
            </p:nvSpPr>
            <p:spPr>
              <a:xfrm flipH="1" flipV="1">
                <a:off x="0" y="0"/>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sp>
            <p:nvSpPr>
              <p:cNvPr id="1877" name="Straight Connector 71"/>
              <p:cNvSpPr/>
              <p:nvPr/>
            </p:nvSpPr>
            <p:spPr>
              <a:xfrm flipH="1">
                <a:off x="0" y="4685668"/>
                <a:ext cx="91443" cy="2"/>
              </a:xfrm>
              <a:prstGeom prst="line">
                <a:avLst/>
              </a:prstGeom>
              <a:noFill/>
              <a:ln w="3175" cap="flat">
                <a:solidFill>
                  <a:srgbClr val="000000"/>
                </a:solidFill>
                <a:prstDash val="solid"/>
                <a:round/>
              </a:ln>
              <a:effectLst/>
            </p:spPr>
            <p:txBody>
              <a:bodyPr wrap="square" lIns="45718" tIns="45718" rIns="45718" bIns="45718" numCol="1" anchor="t">
                <a:noAutofit/>
              </a:bodyPr>
              <a:lstStyle/>
              <a:p>
                <a:pPr defTabSz="685982">
                  <a:defRPr>
                    <a:latin typeface="+mn-lt"/>
                    <a:ea typeface="+mn-ea"/>
                    <a:cs typeface="+mn-cs"/>
                    <a:sym typeface="IBM Plex Sans"/>
                  </a:defRPr>
                </a:pPr>
                <a:endParaRPr/>
              </a:p>
            </p:txBody>
          </p:sp>
        </p:grpSp>
      </p:grpSp>
      <p:sp>
        <p:nvSpPr>
          <p:cNvPr id="1880" name="Title Text"/>
          <p:cNvSpPr txBox="1">
            <a:spLocks noGrp="1"/>
          </p:cNvSpPr>
          <p:nvPr>
            <p:ph type="title"/>
          </p:nvPr>
        </p:nvSpPr>
        <p:spPr>
          <a:xfrm>
            <a:off x="0" y="-3"/>
            <a:ext cx="4572000" cy="2571753"/>
          </a:xfrm>
          <a:prstGeom prst="rect">
            <a:avLst/>
          </a:prstGeom>
        </p:spPr>
        <p:txBody>
          <a:bodyPr lIns="127000" tIns="127000" rIns="127000" bIns="127000">
            <a:normAutofit/>
          </a:bodyPr>
          <a:lstStyle>
            <a:lvl1pPr indent="76200">
              <a:defRPr sz="2400">
                <a:latin typeface="+mj-lt"/>
                <a:ea typeface="+mj-ea"/>
                <a:cs typeface="+mj-cs"/>
                <a:sym typeface="IBM Plex Sans Light"/>
              </a:defRPr>
            </a:lvl1pPr>
          </a:lstStyle>
          <a:p>
            <a:r>
              <a:t>Title Text</a:t>
            </a:r>
          </a:p>
        </p:txBody>
      </p:sp>
      <p:sp>
        <p:nvSpPr>
          <p:cNvPr id="1881" name="Body Level One…"/>
          <p:cNvSpPr txBox="1">
            <a:spLocks noGrp="1"/>
          </p:cNvSpPr>
          <p:nvPr>
            <p:ph type="body" sz="quarter" idx="1"/>
          </p:nvPr>
        </p:nvSpPr>
        <p:spPr>
          <a:xfrm>
            <a:off x="4572000" y="-12700"/>
            <a:ext cx="2286000" cy="2571750"/>
          </a:xfrm>
          <a:prstGeom prst="rect">
            <a:avLst/>
          </a:prstGeom>
        </p:spPr>
        <p:txBody>
          <a:bodyPr lIns="201168" tIns="201168" rIns="201168" bIns="201168">
            <a:normAutofit/>
          </a:bodyPr>
          <a:lstStyle>
            <a:lvl2pPr marL="171451"/>
            <a:lvl3pPr marL="342903"/>
            <a:lvl4pPr marL="628656"/>
            <a:lvl5pPr marL="803284"/>
          </a:lstStyle>
          <a:p>
            <a:r>
              <a:t>Body Level One</a:t>
            </a:r>
          </a:p>
          <a:p>
            <a:pPr lvl="1"/>
            <a:r>
              <a:t>Body Level Two</a:t>
            </a:r>
          </a:p>
          <a:p>
            <a:pPr lvl="2"/>
            <a:r>
              <a:t>Body Level Three</a:t>
            </a:r>
          </a:p>
          <a:p>
            <a:pPr lvl="3"/>
            <a:r>
              <a:t>Body Level Four</a:t>
            </a:r>
          </a:p>
          <a:p>
            <a:pPr lvl="4"/>
            <a:r>
              <a:t>Body Level Five</a:t>
            </a:r>
          </a:p>
        </p:txBody>
      </p:sp>
      <p:sp>
        <p:nvSpPr>
          <p:cNvPr id="1882" name="Straight Connector 8"/>
          <p:cNvSpPr/>
          <p:nvPr/>
        </p:nvSpPr>
        <p:spPr>
          <a:xfrm flipV="1">
            <a:off x="4572000" y="234950"/>
            <a:ext cx="0" cy="4260850"/>
          </a:xfrm>
          <a:prstGeom prst="line">
            <a:avLst/>
          </a:prstGeom>
          <a:ln w="3175">
            <a:solidFill>
              <a:srgbClr val="000000"/>
            </a:solidFill>
          </a:ln>
        </p:spPr>
        <p:txBody>
          <a:bodyPr lIns="45718" tIns="45718" rIns="45718" bIns="45718"/>
          <a:lstStyle/>
          <a:p>
            <a:pPr defTabSz="685982">
              <a:defRPr>
                <a:latin typeface="+mn-lt"/>
                <a:ea typeface="+mn-ea"/>
                <a:cs typeface="+mn-cs"/>
                <a:sym typeface="IBM Plex Sans"/>
              </a:defRPr>
            </a:pPr>
            <a:endParaRPr/>
          </a:p>
        </p:txBody>
      </p:sp>
      <p:sp>
        <p:nvSpPr>
          <p:cNvPr id="1883" name="Straight Connector 11"/>
          <p:cNvSpPr/>
          <p:nvPr/>
        </p:nvSpPr>
        <p:spPr>
          <a:xfrm>
            <a:off x="4792362" y="2566988"/>
            <a:ext cx="4114803" cy="1"/>
          </a:xfrm>
          <a:prstGeom prst="line">
            <a:avLst/>
          </a:prstGeom>
          <a:ln w="3175">
            <a:solidFill>
              <a:srgbClr val="000000"/>
            </a:solidFill>
          </a:ln>
        </p:spPr>
        <p:txBody>
          <a:bodyPr lIns="45718" tIns="45718" rIns="45718" bIns="45718"/>
          <a:lstStyle/>
          <a:p>
            <a:pPr defTabSz="685982">
              <a:defRPr>
                <a:latin typeface="+mn-lt"/>
                <a:ea typeface="+mn-ea"/>
                <a:cs typeface="+mn-cs"/>
                <a:sym typeface="IBM Plex Sans"/>
              </a:defRPr>
            </a:pPr>
            <a:endParaRPr/>
          </a:p>
        </p:txBody>
      </p:sp>
      <p:sp>
        <p:nvSpPr>
          <p:cNvPr id="1884" name="Slide Number"/>
          <p:cNvSpPr txBox="1">
            <a:spLocks noGrp="1"/>
          </p:cNvSpPr>
          <p:nvPr>
            <p:ph type="sldNum" sz="quarter" idx="2"/>
          </p:nvPr>
        </p:nvSpPr>
        <p:spPr>
          <a:prstGeom prst="rect">
            <a:avLst/>
          </a:prstGeom>
        </p:spPr>
        <p:txBody>
          <a:bodyPr/>
          <a:lstStyle>
            <a:lvl1pPr defTabSz="685982"/>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divider (with page contents)">
    <p:spTree>
      <p:nvGrpSpPr>
        <p:cNvPr id="1" name=""/>
        <p:cNvGrpSpPr/>
        <p:nvPr/>
      </p:nvGrpSpPr>
      <p:grpSpPr>
        <a:xfrm>
          <a:off x="0" y="0"/>
          <a:ext cx="0" cy="0"/>
          <a:chOff x="0" y="0"/>
          <a:chExt cx="0" cy="0"/>
        </a:xfrm>
      </p:grpSpPr>
      <p:grpSp>
        <p:nvGrpSpPr>
          <p:cNvPr id="1990" name="Group 1"/>
          <p:cNvGrpSpPr/>
          <p:nvPr/>
        </p:nvGrpSpPr>
        <p:grpSpPr>
          <a:xfrm>
            <a:off x="-109731" y="-109856"/>
            <a:ext cx="9364222" cy="5364482"/>
            <a:chOff x="0" y="0"/>
            <a:chExt cx="9364220" cy="5364480"/>
          </a:xfrm>
        </p:grpSpPr>
        <p:grpSp>
          <p:nvGrpSpPr>
            <p:cNvPr id="1957" name="Group 59"/>
            <p:cNvGrpSpPr/>
            <p:nvPr/>
          </p:nvGrpSpPr>
          <p:grpSpPr>
            <a:xfrm>
              <a:off x="338965" y="0"/>
              <a:ext cx="8686732" cy="91441"/>
              <a:chOff x="0" y="0"/>
              <a:chExt cx="8686732" cy="91440"/>
            </a:xfrm>
          </p:grpSpPr>
          <p:sp>
            <p:nvSpPr>
              <p:cNvPr id="1946" name="Straight Connector 92"/>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47" name="Straight Connector 93"/>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48" name="Straight Connector 94"/>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49" name="Straight Connector 95"/>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50" name="Straight Connector 96"/>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51" name="Straight Connector 97"/>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52" name="Straight Connector 98"/>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53" name="Straight Connector 99"/>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54" name="Straight Connector 100"/>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55" name="Straight Connector 101"/>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56" name="Straight Connector 102"/>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grpSp>
        <p:grpSp>
          <p:nvGrpSpPr>
            <p:cNvPr id="1969" name="Group 60"/>
            <p:cNvGrpSpPr/>
            <p:nvPr/>
          </p:nvGrpSpPr>
          <p:grpSpPr>
            <a:xfrm>
              <a:off x="338965" y="5273040"/>
              <a:ext cx="8686732" cy="91441"/>
              <a:chOff x="0" y="0"/>
              <a:chExt cx="8686732" cy="91440"/>
            </a:xfrm>
          </p:grpSpPr>
          <p:sp>
            <p:nvSpPr>
              <p:cNvPr id="1958" name="Straight Connector 81"/>
              <p:cNvSpPr/>
              <p:nvPr/>
            </p:nvSpPr>
            <p:spPr>
              <a:xfrm flipV="1">
                <a:off x="-1" y="0"/>
                <a:ext cx="2"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59" name="Straight Connector 82"/>
              <p:cNvSpPr/>
              <p:nvPr/>
            </p:nvSpPr>
            <p:spPr>
              <a:xfrm flipV="1">
                <a:off x="18288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60" name="Straight Connector 83"/>
              <p:cNvSpPr/>
              <p:nvPr/>
            </p:nvSpPr>
            <p:spPr>
              <a:xfrm flipV="1">
                <a:off x="2057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61" name="Straight Connector 84"/>
              <p:cNvSpPr/>
              <p:nvPr/>
            </p:nvSpPr>
            <p:spPr>
              <a:xfrm flipV="1">
                <a:off x="2286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62" name="Straight Connector 85"/>
              <p:cNvSpPr/>
              <p:nvPr/>
            </p:nvSpPr>
            <p:spPr>
              <a:xfrm flipV="1">
                <a:off x="4114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63" name="Straight Connector 86"/>
              <p:cNvSpPr/>
              <p:nvPr/>
            </p:nvSpPr>
            <p:spPr>
              <a:xfrm flipV="1">
                <a:off x="43433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64" name="Straight Connector 87"/>
              <p:cNvSpPr/>
              <p:nvPr/>
            </p:nvSpPr>
            <p:spPr>
              <a:xfrm flipV="1">
                <a:off x="45719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65" name="Straight Connector 88"/>
              <p:cNvSpPr/>
              <p:nvPr/>
            </p:nvSpPr>
            <p:spPr>
              <a:xfrm flipV="1">
                <a:off x="6400799"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66" name="Straight Connector 89"/>
              <p:cNvSpPr/>
              <p:nvPr/>
            </p:nvSpPr>
            <p:spPr>
              <a:xfrm flipV="1">
                <a:off x="66294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67" name="Straight Connector 90"/>
              <p:cNvSpPr/>
              <p:nvPr/>
            </p:nvSpPr>
            <p:spPr>
              <a:xfrm flipV="1">
                <a:off x="6858000"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68" name="Straight Connector 91"/>
              <p:cNvSpPr/>
              <p:nvPr/>
            </p:nvSpPr>
            <p:spPr>
              <a:xfrm flipV="1">
                <a:off x="8686732" y="0"/>
                <a:ext cx="1" cy="9144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grpSp>
        <p:grpSp>
          <p:nvGrpSpPr>
            <p:cNvPr id="1979" name="Group 61"/>
            <p:cNvGrpSpPr/>
            <p:nvPr/>
          </p:nvGrpSpPr>
          <p:grpSpPr>
            <a:xfrm>
              <a:off x="0" y="347599"/>
              <a:ext cx="91441" cy="4664456"/>
              <a:chOff x="0" y="0"/>
              <a:chExt cx="91440" cy="4664456"/>
            </a:xfrm>
          </p:grpSpPr>
          <p:sp>
            <p:nvSpPr>
              <p:cNvPr id="1970" name="Straight Connector 72"/>
              <p:cNvSpPr/>
              <p:nvPr/>
            </p:nvSpPr>
            <p:spPr>
              <a:xfrm flipH="1">
                <a:off x="0" y="41605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71" name="Straight Connector 73"/>
              <p:cNvSpPr/>
              <p:nvPr/>
            </p:nvSpPr>
            <p:spPr>
              <a:xfrm flipH="1">
                <a:off x="0" y="105155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72" name="Straight Connector 74"/>
              <p:cNvSpPr/>
              <p:nvPr/>
            </p:nvSpPr>
            <p:spPr>
              <a:xfrm flipH="1">
                <a:off x="0" y="169163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73" name="Straight Connector 75"/>
              <p:cNvSpPr/>
              <p:nvPr/>
            </p:nvSpPr>
            <p:spPr>
              <a:xfrm flipH="1">
                <a:off x="0" y="233324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74" name="Straight Connector 76"/>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75" name="Straight Connector 77"/>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76" name="Straight Connector 78"/>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77" name="Straight Connector 79"/>
              <p:cNvSpPr/>
              <p:nvPr/>
            </p:nvSpPr>
            <p:spPr>
              <a:xfrm flipH="1" flipV="1">
                <a:off x="0" y="-1"/>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78" name="Straight Connector 80"/>
              <p:cNvSpPr/>
              <p:nvPr/>
            </p:nvSpPr>
            <p:spPr>
              <a:xfrm flipH="1">
                <a:off x="0" y="4664455"/>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grpSp>
        <p:grpSp>
          <p:nvGrpSpPr>
            <p:cNvPr id="1989" name="Group 62"/>
            <p:cNvGrpSpPr/>
            <p:nvPr/>
          </p:nvGrpSpPr>
          <p:grpSpPr>
            <a:xfrm>
              <a:off x="9272780" y="347598"/>
              <a:ext cx="91441" cy="4663442"/>
              <a:chOff x="0" y="0"/>
              <a:chExt cx="91440" cy="4663440"/>
            </a:xfrm>
          </p:grpSpPr>
          <p:sp>
            <p:nvSpPr>
              <p:cNvPr id="1980" name="Straight Connector 63"/>
              <p:cNvSpPr/>
              <p:nvPr/>
            </p:nvSpPr>
            <p:spPr>
              <a:xfrm flipH="1">
                <a:off x="0" y="41605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81" name="Straight Connector 64"/>
              <p:cNvSpPr/>
              <p:nvPr/>
            </p:nvSpPr>
            <p:spPr>
              <a:xfrm flipH="1">
                <a:off x="0" y="105156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82" name="Straight Connector 65"/>
              <p:cNvSpPr/>
              <p:nvPr/>
            </p:nvSpPr>
            <p:spPr>
              <a:xfrm flipH="1">
                <a:off x="0" y="16916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83" name="Straight Connector 66"/>
              <p:cNvSpPr/>
              <p:nvPr/>
            </p:nvSpPr>
            <p:spPr>
              <a:xfrm flipH="1">
                <a:off x="0" y="233172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84" name="Straight Connector 67"/>
              <p:cNvSpPr/>
              <p:nvPr/>
            </p:nvSpPr>
            <p:spPr>
              <a:xfrm flipH="1">
                <a:off x="0" y="2971800"/>
                <a:ext cx="91441" cy="0"/>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85" name="Straight Connector 68"/>
              <p:cNvSpPr/>
              <p:nvPr/>
            </p:nvSpPr>
            <p:spPr>
              <a:xfrm flipH="1">
                <a:off x="0" y="3611879"/>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86" name="Straight Connector 69"/>
              <p:cNvSpPr/>
              <p:nvPr/>
            </p:nvSpPr>
            <p:spPr>
              <a:xfrm flipH="1">
                <a:off x="0" y="4256532"/>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87" name="Straight Connector 70"/>
              <p:cNvSpPr/>
              <p:nvPr/>
            </p:nvSpPr>
            <p:spPr>
              <a:xfrm flipH="1" flipV="1">
                <a:off x="0" y="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sp>
            <p:nvSpPr>
              <p:cNvPr id="1988" name="Straight Connector 71"/>
              <p:cNvSpPr/>
              <p:nvPr/>
            </p:nvSpPr>
            <p:spPr>
              <a:xfrm flipH="1">
                <a:off x="0" y="4663440"/>
                <a:ext cx="91441" cy="1"/>
              </a:xfrm>
              <a:prstGeom prst="line">
                <a:avLst/>
              </a:prstGeom>
              <a:noFill/>
              <a:ln w="9525" cap="flat">
                <a:solidFill>
                  <a:srgbClr val="BEBEBE"/>
                </a:solidFill>
                <a:prstDash val="solid"/>
                <a:round/>
              </a:ln>
              <a:effectLst/>
            </p:spPr>
            <p:txBody>
              <a:bodyPr wrap="square" lIns="45719" tIns="45719" rIns="45719" bIns="45719" numCol="1" anchor="t">
                <a:noAutofit/>
              </a:bodyPr>
              <a:lstStyle/>
              <a:p>
                <a:pPr marL="177800" indent="-177800" defTabSz="711200">
                  <a:spcBef>
                    <a:spcPts val="1200"/>
                  </a:spcBef>
                  <a:buSzPct val="100000"/>
                  <a:buChar char="•"/>
                  <a:defRPr sz="1600">
                    <a:solidFill>
                      <a:srgbClr val="000000"/>
                    </a:solidFill>
                    <a:latin typeface="Arial"/>
                    <a:ea typeface="Arial"/>
                    <a:cs typeface="Arial"/>
                    <a:sym typeface="Arial"/>
                  </a:defRPr>
                </a:pPr>
                <a:endParaRPr/>
              </a:p>
            </p:txBody>
          </p:sp>
        </p:grpSp>
      </p:grpSp>
      <p:sp>
        <p:nvSpPr>
          <p:cNvPr id="1991" name="Title Text"/>
          <p:cNvSpPr txBox="1">
            <a:spLocks noGrp="1"/>
          </p:cNvSpPr>
          <p:nvPr>
            <p:ph type="title"/>
          </p:nvPr>
        </p:nvSpPr>
        <p:spPr>
          <a:xfrm>
            <a:off x="210311" y="201168"/>
            <a:ext cx="4142234" cy="800101"/>
          </a:xfrm>
          <a:prstGeom prst="rect">
            <a:avLst/>
          </a:prstGeom>
        </p:spPr>
        <p:txBody>
          <a:bodyPr>
            <a:normAutofit/>
          </a:bodyPr>
          <a:lstStyle>
            <a:lvl1pPr>
              <a:defRPr sz="2400">
                <a:solidFill>
                  <a:schemeClr val="accent2"/>
                </a:solidFill>
                <a:latin typeface="Arial"/>
                <a:ea typeface="Arial"/>
                <a:cs typeface="Arial"/>
                <a:sym typeface="Arial"/>
              </a:defRPr>
            </a:lvl1pPr>
          </a:lstStyle>
          <a:p>
            <a:r>
              <a:t>Title Text</a:t>
            </a:r>
          </a:p>
        </p:txBody>
      </p:sp>
      <p:sp>
        <p:nvSpPr>
          <p:cNvPr id="1992" name="Body Level One…"/>
          <p:cNvSpPr txBox="1">
            <a:spLocks noGrp="1"/>
          </p:cNvSpPr>
          <p:nvPr>
            <p:ph type="body" idx="1"/>
          </p:nvPr>
        </p:nvSpPr>
        <p:spPr>
          <a:xfrm>
            <a:off x="219454" y="1243583"/>
            <a:ext cx="8695878" cy="3252217"/>
          </a:xfrm>
          <a:prstGeom prst="rect">
            <a:avLst/>
          </a:prstGeom>
        </p:spPr>
        <p:txBody>
          <a:bodyPr>
            <a:normAutofit/>
          </a:bodyPr>
          <a:lstStyle>
            <a:lvl1pPr>
              <a:defRPr>
                <a:solidFill>
                  <a:srgbClr val="FFFFFF"/>
                </a:solidFill>
                <a:latin typeface="+mn-lt"/>
                <a:ea typeface="+mn-ea"/>
                <a:cs typeface="+mn-cs"/>
                <a:sym typeface="IBM Plex Sans"/>
              </a:defRPr>
            </a:lvl1pPr>
            <a:lvl2pPr marL="200025" indent="-200025">
              <a:buChar char="•"/>
              <a:defRPr>
                <a:solidFill>
                  <a:srgbClr val="FFFFFF"/>
                </a:solidFill>
                <a:latin typeface="+mn-lt"/>
                <a:ea typeface="+mn-ea"/>
                <a:cs typeface="+mn-cs"/>
                <a:sym typeface="IBM Plex Sans"/>
              </a:defRPr>
            </a:lvl2pPr>
            <a:lvl3pPr marL="390287" indent="-221118">
              <a:buChar char="⎯"/>
              <a:defRPr>
                <a:solidFill>
                  <a:srgbClr val="FFFFFF"/>
                </a:solidFill>
                <a:latin typeface="+mn-lt"/>
                <a:ea typeface="+mn-ea"/>
                <a:cs typeface="+mn-cs"/>
                <a:sym typeface="IBM Plex Sans"/>
              </a:defRPr>
            </a:lvl3pPr>
            <a:lvl4pPr marL="562985" indent="-212148">
              <a:buChar char="o"/>
              <a:defRPr>
                <a:solidFill>
                  <a:srgbClr val="FFFFFF"/>
                </a:solidFill>
                <a:latin typeface="+mn-lt"/>
                <a:ea typeface="+mn-ea"/>
                <a:cs typeface="+mn-cs"/>
                <a:sym typeface="IBM Plex Sans"/>
              </a:defRPr>
            </a:lvl4pPr>
            <a:lvl5pPr marL="739775" indent="-222250">
              <a:defRPr>
                <a:solidFill>
                  <a:srgbClr val="FFFFFF"/>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
        <p:nvSpPr>
          <p:cNvPr id="1993" name="Slide Number"/>
          <p:cNvSpPr txBox="1">
            <a:spLocks noGrp="1"/>
          </p:cNvSpPr>
          <p:nvPr>
            <p:ph type="sldNum" sz="quarter" idx="2"/>
          </p:nvPr>
        </p:nvSpPr>
        <p:spPr>
          <a:xfrm>
            <a:off x="4419600" y="4627562"/>
            <a:ext cx="2133600" cy="279401"/>
          </a:xfrm>
          <a:prstGeom prst="rect">
            <a:avLst/>
          </a:prstGeom>
        </p:spPr>
        <p:txBody>
          <a:bodyPr lIns="45719" tIns="45719" rIns="45719" bIns="45719"/>
          <a:lstStyle>
            <a:lvl1pPr marL="177800" indent="-177800" defTabSz="711200">
              <a:spcBef>
                <a:spcPts val="1200"/>
              </a:spcBef>
              <a:buSzPct val="100000"/>
              <a:buChar char="•"/>
              <a:defRPr sz="12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ver, image 8">
    <p:spTree>
      <p:nvGrpSpPr>
        <p:cNvPr id="1" name=""/>
        <p:cNvGrpSpPr/>
        <p:nvPr/>
      </p:nvGrpSpPr>
      <p:grpSpPr>
        <a:xfrm>
          <a:off x="0" y="0"/>
          <a:ext cx="0" cy="0"/>
          <a:chOff x="0" y="0"/>
          <a:chExt cx="0" cy="0"/>
        </a:xfrm>
      </p:grpSpPr>
      <p:pic>
        <p:nvPicPr>
          <p:cNvPr id="135" name="Picture 7" descr="Picture 7"/>
          <p:cNvPicPr>
            <a:picLocks noChangeAspect="1"/>
          </p:cNvPicPr>
          <p:nvPr/>
        </p:nvPicPr>
        <p:blipFill>
          <a:blip r:embed="rId2"/>
          <a:stretch>
            <a:fillRect/>
          </a:stretch>
        </p:blipFill>
        <p:spPr>
          <a:xfrm>
            <a:off x="5227" y="456"/>
            <a:ext cx="9133545" cy="5142583"/>
          </a:xfrm>
          <a:prstGeom prst="rect">
            <a:avLst/>
          </a:prstGeom>
          <a:ln w="12700">
            <a:miter lim="400000"/>
          </a:ln>
        </p:spPr>
      </p:pic>
      <p:sp>
        <p:nvSpPr>
          <p:cNvPr id="136" name="Title Text"/>
          <p:cNvSpPr txBox="1">
            <a:spLocks noGrp="1"/>
          </p:cNvSpPr>
          <p:nvPr>
            <p:ph type="title"/>
          </p:nvPr>
        </p:nvSpPr>
        <p:spPr>
          <a:xfrm>
            <a:off x="210311" y="127000"/>
            <a:ext cx="4142234" cy="4294633"/>
          </a:xfrm>
          <a:prstGeom prst="rect">
            <a:avLst/>
          </a:prstGeom>
        </p:spPr>
        <p:txBody>
          <a:bodyPr>
            <a:normAutofit/>
          </a:bodyPr>
          <a:lstStyle>
            <a:lvl1pPr>
              <a:defRPr sz="2400">
                <a:solidFill>
                  <a:schemeClr val="accent1"/>
                </a:solidFill>
                <a:latin typeface="+mj-lt"/>
                <a:ea typeface="+mj-ea"/>
                <a:cs typeface="+mj-cs"/>
                <a:sym typeface="IBM Plex Sans Light"/>
              </a:defRPr>
            </a:lvl1pPr>
          </a:lstStyle>
          <a:p>
            <a:r>
              <a:t>Title Text</a:t>
            </a:r>
          </a:p>
        </p:txBody>
      </p:sp>
      <p:pic>
        <p:nvPicPr>
          <p:cNvPr id="137" name="Picture" descr="Picture"/>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3" y="4705253"/>
            <a:ext cx="521588" cy="208109"/>
          </a:xfrm>
          <a:prstGeom prst="rect">
            <a:avLst/>
          </a:prstGeom>
          <a:ln w="12700">
            <a:miter lim="400000"/>
          </a:ln>
        </p:spPr>
      </p:pic>
      <p:sp>
        <p:nvSpPr>
          <p:cNvPr id="13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000" name="Body Level One…"/>
          <p:cNvSpPr txBox="1">
            <a:spLocks noGrp="1"/>
          </p:cNvSpPr>
          <p:nvPr>
            <p:ph type="body" sz="half" idx="1"/>
          </p:nvPr>
        </p:nvSpPr>
        <p:spPr>
          <a:xfrm>
            <a:off x="0" y="0"/>
            <a:ext cx="2286000" cy="5148072"/>
          </a:xfrm>
          <a:prstGeom prst="rect">
            <a:avLst/>
          </a:prstGeom>
        </p:spPr>
        <p:txBody>
          <a:bodyPr lIns="177800" tIns="177800" rIns="177800" bIns="177800">
            <a:normAutofit/>
          </a:bodyPr>
          <a:lstStyle>
            <a:lvl1pPr marL="50800"/>
            <a:lvl2pPr marL="222251" indent="-173735"/>
            <a:lvl3pPr marL="393704"/>
            <a:lvl4pPr marL="679457"/>
            <a:lvl5pPr marL="854084"/>
          </a:lstStyle>
          <a:p>
            <a:r>
              <a:t>Body Level One</a:t>
            </a:r>
          </a:p>
          <a:p>
            <a:pPr lvl="1"/>
            <a:r>
              <a:t>Body Level Two</a:t>
            </a:r>
          </a:p>
          <a:p>
            <a:pPr lvl="2"/>
            <a:r>
              <a:t>Body Level Three</a:t>
            </a:r>
          </a:p>
          <a:p>
            <a:pPr lvl="3"/>
            <a:r>
              <a:t>Body Level Four</a:t>
            </a:r>
          </a:p>
          <a:p>
            <a:pPr lvl="4"/>
            <a:r>
              <a:t>Body Level Five</a:t>
            </a:r>
          </a:p>
        </p:txBody>
      </p:sp>
      <p:sp>
        <p:nvSpPr>
          <p:cNvPr id="20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02" name="Straight Connector 9"/>
          <p:cNvSpPr/>
          <p:nvPr/>
        </p:nvSpPr>
        <p:spPr>
          <a:xfrm flipV="1">
            <a:off x="6855769" y="234950"/>
            <a:ext cx="1" cy="4260850"/>
          </a:xfrm>
          <a:prstGeom prst="line">
            <a:avLst/>
          </a:prstGeom>
          <a:ln w="3175">
            <a:solidFill>
              <a:srgbClr val="000000"/>
            </a:solidFill>
          </a:ln>
        </p:spPr>
        <p:txBody>
          <a:bodyPr lIns="45719" rIns="45719"/>
          <a:lstStyle/>
          <a:p>
            <a:pPr>
              <a:defRPr>
                <a:solidFill>
                  <a:srgbClr val="000000"/>
                </a:solidFill>
              </a:defRPr>
            </a:pPr>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over, imagery, half, label">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5972" y="183677"/>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9942" y="567000"/>
            <a:ext cx="3786885" cy="3430191"/>
          </a:xfrm>
        </p:spPr>
        <p:txBody>
          <a:bodyPr/>
          <a:lstStyle>
            <a:lvl1pPr>
              <a:lnSpc>
                <a:spcPct val="100000"/>
              </a:lnSpc>
              <a:defRPr sz="3150">
                <a:solidFill>
                  <a:schemeClr val="tx2"/>
                </a:solidFill>
              </a:defRPr>
            </a:lvl1pPr>
          </a:lstStyle>
          <a:p>
            <a:r>
              <a:rPr lang="en-US" dirty="0"/>
              <a:t>Click to edit Master title style</a:t>
            </a:r>
          </a:p>
        </p:txBody>
      </p:sp>
      <p:pic>
        <p:nvPicPr>
          <p:cNvPr id="3" name="Picture 2" descr="IBM 8-bar logo">
            <a:extLst>
              <a:ext uri="{FF2B5EF4-FFF2-40B4-BE49-F238E27FC236}">
                <a16:creationId xmlns:a16="http://schemas.microsoft.com/office/drawing/2014/main" id="{0A3BE97F-BB78-DA67-3A9B-B2FBFA0DFC6D}"/>
              </a:ext>
            </a:extLst>
          </p:cNvPr>
          <p:cNvPicPr>
            <a:picLocks noChangeAspect="1"/>
          </p:cNvPicPr>
          <p:nvPr userDrawn="1"/>
        </p:nvPicPr>
        <p:blipFill>
          <a:blip r:embed="rId2"/>
          <a:stretch>
            <a:fillRect/>
          </a:stretch>
        </p:blipFill>
        <p:spPr>
          <a:xfrm>
            <a:off x="217504" y="4716661"/>
            <a:ext cx="576797" cy="214650"/>
          </a:xfrm>
          <a:prstGeom prst="rect">
            <a:avLst/>
          </a:prstGeom>
        </p:spPr>
      </p:pic>
      <p:sp>
        <p:nvSpPr>
          <p:cNvPr id="6" name="Picture Placeholder 6" descr="Place imagery here">
            <a:extLst>
              <a:ext uri="{FF2B5EF4-FFF2-40B4-BE49-F238E27FC236}">
                <a16:creationId xmlns:a16="http://schemas.microsoft.com/office/drawing/2014/main" id="{54AE768F-E6B1-F789-5E61-E59B3DBA779A}"/>
              </a:ext>
            </a:extLst>
          </p:cNvPr>
          <p:cNvSpPr>
            <a:spLocks noGrp="1"/>
          </p:cNvSpPr>
          <p:nvPr>
            <p:ph type="pic" sz="quarter" idx="12" hasCustomPrompt="1"/>
          </p:nvPr>
        </p:nvSpPr>
        <p:spPr>
          <a:xfrm>
            <a:off x="4785689" y="213717"/>
            <a:ext cx="4140635" cy="47175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683320208"/>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8825933" y="4839235"/>
            <a:ext cx="102592" cy="92333"/>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9144000" cy="51435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179400513"/>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9144000" cy="4500563"/>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2358033"/>
          </a:xfrm>
        </p:spPr>
        <p:txBody>
          <a:bodyPr/>
          <a:lstStyle>
            <a:lvl1pPr>
              <a:lnSpc>
                <a:spcPct val="100000"/>
              </a:lnSpc>
              <a:defRPr sz="3225">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2501487" y="4531777"/>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3551779399"/>
      </p:ext>
    </p:extLst>
  </p:cSld>
  <p:clrMapOvr>
    <a:masterClrMapping/>
  </p:clrMapOvr>
  <p:transition spd="med"/>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9144000" cy="4500563"/>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4286" tIns="34286" rIns="34286" bIns="34286" numCol="1" rtlCol="0" anchor="t" anchorCtr="0" compatLnSpc="1">
            <a:prstTxWarp prst="textNoShape">
              <a:avLst/>
            </a:prstTxWarp>
          </a:bodyPr>
          <a:lstStyle/>
          <a:p>
            <a:pPr marL="0" marR="0" indent="0" algn="l" defTabSz="342900" rtl="0" eaLnBrk="1" fontAlgn="base" latinLnBrk="0" hangingPunct="1">
              <a:lnSpc>
                <a:spcPct val="100000"/>
              </a:lnSpc>
              <a:spcBef>
                <a:spcPct val="0"/>
              </a:spcBef>
              <a:spcAft>
                <a:spcPct val="0"/>
              </a:spcAft>
              <a:buClrTx/>
              <a:buSzTx/>
              <a:buFont typeface="IBM Plex Sans Light"/>
              <a:buNone/>
              <a:tabLst/>
            </a:pPr>
            <a:endParaRPr kumimoji="0" lang="en-US" sz="525"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15999" y="4533138"/>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2501487" y="4531777"/>
            <a:ext cx="1851467" cy="428625"/>
          </a:xfrm>
        </p:spPr>
        <p:txBody>
          <a:bodyPr anchor="b"/>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4249564501"/>
      </p:ext>
    </p:extLst>
  </p:cSld>
  <p:clrMapOvr>
    <a:masterClrMapping/>
  </p:clrMapOvr>
  <p:transition spd="med"/>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2218581400"/>
      </p:ext>
    </p:extLst>
  </p:cSld>
  <p:clrMapOvr>
    <a:masterClrMapping/>
  </p:clrMapOvr>
  <p:transition spd="med"/>
  <p:hf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715095"/>
          </a:xfrm>
        </p:spPr>
        <p:txBody>
          <a:bodyPr/>
          <a:lstStyle>
            <a:lvl1pPr>
              <a:lnSpc>
                <a:spcPct val="100000"/>
              </a:lnSpc>
              <a:defRPr sz="3225">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15999" y="4673727"/>
            <a:ext cx="4143431" cy="285750"/>
          </a:xfrm>
        </p:spPr>
        <p:txBody>
          <a:bodyPr anchor="b"/>
          <a:lstStyle>
            <a:lvl1pPr>
              <a:lnSpc>
                <a:spcPct val="110000"/>
              </a:lnSpc>
              <a:spcBef>
                <a:spcPts val="0"/>
              </a:spcBef>
              <a:defRPr sz="105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8353894" y="4697611"/>
            <a:ext cx="614283" cy="228600"/>
          </a:xfrm>
          <a:prstGeom prst="rect">
            <a:avLst/>
          </a:prstGeom>
        </p:spPr>
      </p:pic>
    </p:spTree>
    <p:extLst>
      <p:ext uri="{BB962C8B-B14F-4D97-AF65-F5344CB8AC3E}">
        <p14:creationId xmlns:p14="http://schemas.microsoft.com/office/powerpoint/2010/main" val="1817571509"/>
      </p:ext>
    </p:extLst>
  </p:cSld>
  <p:clrMapOvr>
    <a:masterClrMapping/>
  </p:clrMapOvr>
  <p:transition spd="med"/>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144018"/>
            <a:ext cx="3787409" cy="3929658"/>
          </a:xfrm>
        </p:spPr>
        <p:txBody>
          <a:bodyPr/>
          <a:lstStyle>
            <a:lvl1pPr>
              <a:lnSpc>
                <a:spcPct val="100000"/>
              </a:lnSpc>
              <a:defRPr sz="3225">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16665" y="4697611"/>
            <a:ext cx="614283" cy="228600"/>
          </a:xfrm>
          <a:prstGeom prst="rect">
            <a:avLst/>
          </a:prstGeom>
        </p:spPr>
      </p:pic>
    </p:spTree>
    <p:extLst>
      <p:ext uri="{BB962C8B-B14F-4D97-AF65-F5344CB8AC3E}">
        <p14:creationId xmlns:p14="http://schemas.microsoft.com/office/powerpoint/2010/main" val="3120214625"/>
      </p:ext>
    </p:extLst>
  </p:cSld>
  <p:clrMapOvr>
    <a:masterClrMapping/>
  </p:clrMapOvr>
  <p:transition spd="med"/>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5999" y="216027"/>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5999" y="572643"/>
            <a:ext cx="3786885" cy="3501628"/>
          </a:xfrm>
        </p:spPr>
        <p:txBody>
          <a:bodyPr/>
          <a:lstStyle>
            <a:lvl1pPr>
              <a:lnSpc>
                <a:spcPct val="100000"/>
              </a:lnSpc>
              <a:defRPr sz="3225">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16665" y="4697611"/>
            <a:ext cx="614283" cy="228600"/>
          </a:xfrm>
          <a:prstGeom prst="rect">
            <a:avLst/>
          </a:prstGeom>
        </p:spPr>
      </p:pic>
    </p:spTree>
    <p:extLst>
      <p:ext uri="{BB962C8B-B14F-4D97-AF65-F5344CB8AC3E}">
        <p14:creationId xmlns:p14="http://schemas.microsoft.com/office/powerpoint/2010/main" val="1636776635"/>
      </p:ext>
    </p:extLst>
  </p:cSld>
  <p:clrMapOvr>
    <a:masterClrMapping/>
  </p:clrMapOvr>
  <p:transition spd="med"/>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1858324" cy="1715095"/>
          </a:xfrm>
        </p:spPr>
        <p:txBody>
          <a:bodyPr/>
          <a:lstStyle>
            <a:lvl1pPr>
              <a:lnSpc>
                <a:spcPct val="100000"/>
              </a:lnSpc>
              <a:defRPr sz="2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4785689" y="213718"/>
            <a:ext cx="1857133" cy="4286845"/>
          </a:xfrm>
        </p:spPr>
        <p:txBody>
          <a:bodyPr/>
          <a:lstStyle>
            <a:lvl1pPr defTabSz="435483">
              <a:spcBef>
                <a:spcPts val="0"/>
              </a:spcBef>
              <a:defRPr>
                <a:solidFill>
                  <a:schemeClr val="tx1"/>
                </a:solidFill>
              </a:defRPr>
            </a:lvl1pPr>
            <a:lvl2pPr defTabSz="435483">
              <a:spcBef>
                <a:spcPts val="0"/>
              </a:spcBef>
              <a:defRPr>
                <a:solidFill>
                  <a:schemeClr val="tx1"/>
                </a:solidFill>
              </a:defRPr>
            </a:lvl2pPr>
            <a:lvl3pPr defTabSz="435483">
              <a:spcBef>
                <a:spcPts val="0"/>
              </a:spcBef>
              <a:defRPr>
                <a:solidFill>
                  <a:schemeClr val="tx1"/>
                </a:solidFill>
              </a:defRPr>
            </a:lvl3pPr>
            <a:lvl4pPr defTabSz="435483">
              <a:spcBef>
                <a:spcPts val="0"/>
              </a:spcBef>
              <a:defRPr>
                <a:solidFill>
                  <a:schemeClr val="tx1"/>
                </a:solidFill>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7072582" y="213718"/>
            <a:ext cx="1855943" cy="4286845"/>
          </a:xfrm>
        </p:spPr>
        <p:txBody>
          <a:bodyPr/>
          <a:lstStyle>
            <a:lvl1pPr defTabSz="435483">
              <a:spcBef>
                <a:spcPts val="0"/>
              </a:spcBef>
              <a:defRPr>
                <a:solidFill>
                  <a:schemeClr val="tx1"/>
                </a:solidFill>
              </a:defRPr>
            </a:lvl1pPr>
            <a:lvl2pPr defTabSz="435483">
              <a:spcBef>
                <a:spcPts val="0"/>
              </a:spcBef>
              <a:defRPr>
                <a:solidFill>
                  <a:schemeClr val="tx1"/>
                </a:solidFill>
              </a:defRPr>
            </a:lvl2pPr>
            <a:lvl3pPr defTabSz="435483">
              <a:spcBef>
                <a:spcPts val="0"/>
              </a:spcBef>
              <a:defRPr>
                <a:solidFill>
                  <a:schemeClr val="tx1"/>
                </a:solidFill>
              </a:defRPr>
            </a:lvl3pPr>
            <a:lvl4pPr defTabSz="435483">
              <a:spcBef>
                <a:spcPts val="0"/>
              </a:spcBef>
              <a:defRPr>
                <a:solidFill>
                  <a:schemeClr val="tx1"/>
                </a:solidFill>
              </a:defRPr>
            </a:lvl4pPr>
            <a:lvl5pPr defTabSz="43548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78010168"/>
      </p:ext>
    </p:extLst>
  </p:cSld>
  <p:clrMapOvr>
    <a:masterClrMapping/>
  </p:clrMapOvr>
  <p:transition spd="med"/>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145" name="Title Text"/>
          <p:cNvSpPr txBox="1">
            <a:spLocks noGrp="1"/>
          </p:cNvSpPr>
          <p:nvPr>
            <p:ph type="title"/>
          </p:nvPr>
        </p:nvSpPr>
        <p:spPr>
          <a:xfrm>
            <a:off x="210311" y="127000"/>
            <a:ext cx="4142234" cy="4294633"/>
          </a:xfrm>
          <a:prstGeom prst="rect">
            <a:avLst/>
          </a:prstGeom>
        </p:spPr>
        <p:txBody>
          <a:bodyPr>
            <a:normAutofit/>
          </a:bodyPr>
          <a:lstStyle>
            <a:lvl1pPr>
              <a:defRPr sz="2400">
                <a:solidFill>
                  <a:schemeClr val="accent2"/>
                </a:solidFill>
                <a:latin typeface="+mj-lt"/>
                <a:ea typeface="+mj-ea"/>
                <a:cs typeface="+mj-cs"/>
                <a:sym typeface="IBM Plex Sans Light"/>
              </a:defRPr>
            </a:lvl1pPr>
          </a:lstStyle>
          <a:p>
            <a:r>
              <a:t>Title Text</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4143431" cy="1072158"/>
          </a:xfrm>
        </p:spPr>
        <p:txBody>
          <a:bodyPr rIns="457200"/>
          <a:lstStyle>
            <a:lvl1pPr>
              <a:lnSpc>
                <a:spcPct val="100000"/>
              </a:lnSpc>
              <a:defRPr sz="24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60651804"/>
      </p:ext>
    </p:extLst>
  </p:cSld>
  <p:clrMapOvr>
    <a:masterClrMapping/>
  </p:clrMapOvr>
  <p:transition spd="med"/>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15475" y="157734"/>
            <a:ext cx="6427347" cy="3071813"/>
          </a:xfrm>
        </p:spPr>
        <p:txBody>
          <a:bodyPr/>
          <a:lstStyle>
            <a:lvl1pPr>
              <a:defRPr sz="6450"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30005498"/>
      </p:ext>
    </p:extLst>
  </p:cSld>
  <p:clrMapOvr>
    <a:masterClrMapping/>
  </p:clrMapOvr>
  <p:transition spd="med"/>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44018"/>
            <a:ext cx="3715457" cy="1072158"/>
          </a:xfrm>
        </p:spPr>
        <p:txBody>
          <a:bodyPr/>
          <a:lstStyle>
            <a:lvl1pPr>
              <a:lnSpc>
                <a:spcPct val="100000"/>
              </a:lnSpc>
              <a:defRPr sz="2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4787097" y="168021"/>
            <a:ext cx="4140238" cy="3215283"/>
          </a:xfrm>
        </p:spPr>
        <p:txBody>
          <a:bodyPr/>
          <a:lstStyle>
            <a:lvl1pPr>
              <a:lnSpc>
                <a:spcPct val="100000"/>
              </a:lnSpc>
              <a:spcBef>
                <a:spcPts val="0"/>
              </a:spcBef>
              <a:defRPr sz="2400">
                <a:solidFill>
                  <a:schemeClr val="tx2"/>
                </a:solidFill>
              </a:defRPr>
            </a:lvl1pPr>
            <a:lvl2pPr marL="219456" indent="-219456">
              <a:lnSpc>
                <a:spcPct val="100000"/>
              </a:lnSpc>
              <a:spcBef>
                <a:spcPts val="0"/>
              </a:spcBef>
              <a:defRPr sz="2400">
                <a:solidFill>
                  <a:schemeClr val="tx2"/>
                </a:solidFill>
              </a:defRPr>
            </a:lvl2pPr>
            <a:lvl3pPr marL="411480" indent="-219456">
              <a:lnSpc>
                <a:spcPct val="100000"/>
              </a:lnSpc>
              <a:spcBef>
                <a:spcPts val="0"/>
              </a:spcBef>
              <a:defRPr sz="2400">
                <a:solidFill>
                  <a:schemeClr val="tx2"/>
                </a:solidFill>
              </a:defRPr>
            </a:lvl3pPr>
            <a:lvl4pPr marL="658368">
              <a:lnSpc>
                <a:spcPct val="100000"/>
              </a:lnSpc>
              <a:spcBef>
                <a:spcPts val="0"/>
              </a:spcBef>
              <a:defRPr sz="2400">
                <a:solidFill>
                  <a:schemeClr val="tx2"/>
                </a:solidFill>
              </a:defRPr>
            </a:lvl4pPr>
            <a:lvl5pPr>
              <a:lnSpc>
                <a:spcPct val="100000"/>
              </a:lnSpc>
              <a:spcBef>
                <a:spcPts val="0"/>
              </a:spcBef>
              <a:defRPr sz="2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42368517"/>
      </p:ext>
    </p:extLst>
  </p:cSld>
  <p:clrMapOvr>
    <a:masterClrMapping/>
  </p:clrMapOvr>
  <p:transition spd="med"/>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15999" y="157734"/>
            <a:ext cx="5497590" cy="3643908"/>
          </a:xfrm>
        </p:spPr>
        <p:txBody>
          <a:bodyPr/>
          <a:lstStyle>
            <a:lvl1pPr>
              <a:lnSpc>
                <a:spcPct val="100000"/>
              </a:lnSpc>
              <a:defRPr sz="3225">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33083787"/>
      </p:ext>
    </p:extLst>
  </p:cSld>
  <p:clrMapOvr>
    <a:masterClrMapping/>
  </p:clrMapOvr>
  <p:transition spd="med"/>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15999" y="216027"/>
            <a:ext cx="2858318" cy="2358033"/>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15999" y="3487293"/>
            <a:ext cx="4143431" cy="1328738"/>
          </a:xfrm>
        </p:spPr>
        <p:txBody>
          <a:bodyPr anchor="b"/>
          <a:lstStyle>
            <a:lvl1pPr>
              <a:lnSpc>
                <a:spcPct val="90000"/>
              </a:lnSpc>
              <a:spcBef>
                <a:spcPts val="0"/>
              </a:spcBef>
              <a:defRPr sz="9675"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4572000"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4785689" y="216027"/>
            <a:ext cx="2857128" cy="2358033"/>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4785689" y="3486150"/>
            <a:ext cx="4142836" cy="1328738"/>
          </a:xfrm>
        </p:spPr>
        <p:txBody>
          <a:bodyPr anchor="b"/>
          <a:lstStyle>
            <a:lvl1pPr>
              <a:lnSpc>
                <a:spcPct val="90000"/>
              </a:lnSpc>
              <a:spcBef>
                <a:spcPts val="0"/>
              </a:spcBef>
              <a:defRPr sz="9675"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13094" y="4801588"/>
            <a:ext cx="1858324" cy="142875"/>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48362911"/>
      </p:ext>
    </p:extLst>
  </p:cSld>
  <p:clrMapOvr>
    <a:masterClrMapping/>
  </p:clrMapOvr>
  <p:transition spd="med"/>
  <p:hf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61163"/>
            <a:ext cx="1856538" cy="715467"/>
          </a:xfrm>
        </p:spPr>
        <p:txBody>
          <a:bodyPr/>
          <a:lstStyle>
            <a:lvl1pPr>
              <a:lnSpc>
                <a:spcPct val="90000"/>
              </a:lnSpc>
              <a:defRPr sz="4875">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2499987" y="874901"/>
            <a:ext cx="1856538" cy="362739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4787475" y="159930"/>
            <a:ext cx="1855943" cy="714971"/>
          </a:xfrm>
        </p:spPr>
        <p:txBody>
          <a:bodyPr/>
          <a:lstStyle>
            <a:lvl1pPr>
              <a:lnSpc>
                <a:spcPct val="90000"/>
              </a:lnSpc>
              <a:defRPr sz="4875">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875495"/>
            <a:ext cx="1857133"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7071392" y="161120"/>
            <a:ext cx="1855943" cy="713780"/>
          </a:xfrm>
        </p:spPr>
        <p:txBody>
          <a:bodyPr/>
          <a:lstStyle>
            <a:lvl1pPr>
              <a:lnSpc>
                <a:spcPct val="90000"/>
              </a:lnSpc>
              <a:defRPr sz="4875">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7071392" y="874900"/>
            <a:ext cx="1857133" cy="362506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marL="54864" indent="-54864">
              <a:lnSpc>
                <a:spcPct val="120000"/>
              </a:lnSpc>
              <a:spcBef>
                <a:spcPts val="0"/>
              </a:spcBef>
              <a:defRPr sz="600" b="0" i="0">
                <a:solidFill>
                  <a:schemeClr val="tx1"/>
                </a:solidFill>
                <a:latin typeface="IBM Plex Sans" panose="020B0503050203000203" pitchFamily="34" charset="0"/>
              </a:defRPr>
            </a:lvl2pPr>
            <a:lvl3pPr marL="109728" indent="-54864">
              <a:lnSpc>
                <a:spcPct val="120000"/>
              </a:lnSpc>
              <a:spcBef>
                <a:spcPts val="0"/>
              </a:spcBef>
              <a:defRPr sz="600" b="0" i="0">
                <a:solidFill>
                  <a:schemeClr val="tx1"/>
                </a:solidFill>
                <a:latin typeface="IBM Plex Sans" panose="020B0503050203000203" pitchFamily="34" charset="0"/>
              </a:defRPr>
            </a:lvl3pPr>
            <a:lvl4pPr marL="164592" indent="-54864">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57296742"/>
      </p:ext>
    </p:extLst>
  </p:cSld>
  <p:clrMapOvr>
    <a:masterClrMapping/>
  </p:clrMapOvr>
  <p:transition spd="med"/>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15475" y="150876"/>
            <a:ext cx="1855943" cy="2000846"/>
          </a:xfrm>
        </p:spPr>
        <p:txBody>
          <a:bodyPr/>
          <a:lstStyle>
            <a:lvl1pPr>
              <a:lnSpc>
                <a:spcPct val="100000"/>
              </a:lnSpc>
              <a:defRPr sz="3225">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2499987" y="150876"/>
            <a:ext cx="4142836" cy="2000845"/>
          </a:xfrm>
        </p:spPr>
        <p:txBody>
          <a:bodyPr/>
          <a:lstStyle>
            <a:lvl1pPr>
              <a:lnSpc>
                <a:spcPct val="100000"/>
              </a:lnSpc>
              <a:spcBef>
                <a:spcPts val="0"/>
              </a:spcBef>
              <a:defRPr sz="3225">
                <a:solidFill>
                  <a:schemeClr val="tx1"/>
                </a:solidFill>
              </a:defRPr>
            </a:lvl1pPr>
            <a:lvl2pPr marL="294894" indent="-294894">
              <a:lnSpc>
                <a:spcPct val="100000"/>
              </a:lnSpc>
              <a:spcBef>
                <a:spcPts val="0"/>
              </a:spcBef>
              <a:defRPr sz="3225">
                <a:solidFill>
                  <a:schemeClr val="tx1"/>
                </a:solidFill>
              </a:defRPr>
            </a:lvl2pPr>
            <a:lvl3pPr marL="562356" indent="-294894">
              <a:lnSpc>
                <a:spcPct val="100000"/>
              </a:lnSpc>
              <a:spcBef>
                <a:spcPts val="0"/>
              </a:spcBef>
              <a:defRPr sz="3225">
                <a:solidFill>
                  <a:schemeClr val="tx1"/>
                </a:solidFill>
              </a:defRPr>
            </a:lvl3pPr>
            <a:lvl4pPr marL="857250" indent="-294894">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15475" y="2428875"/>
            <a:ext cx="1855943" cy="2000250"/>
          </a:xfrm>
        </p:spPr>
        <p:txBody>
          <a:bodyPr/>
          <a:lstStyle>
            <a:lvl1pPr>
              <a:lnSpc>
                <a:spcPct val="100000"/>
              </a:lnSpc>
              <a:defRPr sz="3225">
                <a:solidFill>
                  <a:schemeClr val="accent1"/>
                </a:solidFill>
              </a:defRPr>
            </a:lvl1pPr>
            <a:lvl2pPr>
              <a:lnSpc>
                <a:spcPct val="100000"/>
              </a:lnSpc>
              <a:defRPr sz="3225">
                <a:solidFill>
                  <a:schemeClr val="accent1"/>
                </a:solidFill>
              </a:defRPr>
            </a:lvl2pPr>
            <a:lvl3pPr>
              <a:lnSpc>
                <a:spcPct val="100000"/>
              </a:lnSpc>
              <a:defRPr sz="3225">
                <a:solidFill>
                  <a:schemeClr val="accent1"/>
                </a:solidFill>
              </a:defRPr>
            </a:lvl3pPr>
            <a:lvl4pPr>
              <a:lnSpc>
                <a:spcPct val="100000"/>
              </a:lnSpc>
              <a:defRPr sz="3225">
                <a:solidFill>
                  <a:schemeClr val="accent1"/>
                </a:solidFill>
              </a:defRPr>
            </a:lvl4pPr>
            <a:lvl5pPr>
              <a:lnSpc>
                <a:spcPct val="100000"/>
              </a:lnSpc>
              <a:defRPr sz="3225">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2499987" y="2428875"/>
            <a:ext cx="4142836" cy="2000250"/>
          </a:xfrm>
        </p:spPr>
        <p:txBody>
          <a:bodyPr/>
          <a:lstStyle>
            <a:lvl1pPr>
              <a:lnSpc>
                <a:spcPct val="100000"/>
              </a:lnSpc>
              <a:spcBef>
                <a:spcPts val="0"/>
              </a:spcBef>
              <a:defRPr sz="3225">
                <a:solidFill>
                  <a:schemeClr val="tx1"/>
                </a:solidFill>
              </a:defRPr>
            </a:lvl1pPr>
            <a:lvl2pPr marL="294894" indent="-294894">
              <a:lnSpc>
                <a:spcPct val="100000"/>
              </a:lnSpc>
              <a:spcBef>
                <a:spcPts val="0"/>
              </a:spcBef>
              <a:defRPr sz="3225">
                <a:solidFill>
                  <a:schemeClr val="tx1"/>
                </a:solidFill>
              </a:defRPr>
            </a:lvl2pPr>
            <a:lvl3pPr marL="562356" indent="-294894">
              <a:lnSpc>
                <a:spcPct val="100000"/>
              </a:lnSpc>
              <a:spcBef>
                <a:spcPts val="0"/>
              </a:spcBef>
              <a:defRPr sz="3225">
                <a:solidFill>
                  <a:schemeClr val="tx1"/>
                </a:solidFill>
              </a:defRPr>
            </a:lvl3pPr>
            <a:lvl4pPr marL="857250" indent="-294894">
              <a:lnSpc>
                <a:spcPct val="100000"/>
              </a:lnSpc>
              <a:spcBef>
                <a:spcPts val="0"/>
              </a:spcBef>
              <a:defRPr sz="3225">
                <a:solidFill>
                  <a:schemeClr val="tx1"/>
                </a:solidFill>
              </a:defRPr>
            </a:lvl4pPr>
            <a:lvl5pPr>
              <a:lnSpc>
                <a:spcPct val="100000"/>
              </a:lnSpc>
              <a:spcBef>
                <a:spcPts val="0"/>
              </a:spcBef>
              <a:defRPr sz="3225">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759931"/>
      </p:ext>
    </p:extLst>
  </p:cSld>
  <p:clrMapOvr>
    <a:masterClrMapping/>
  </p:clrMapOvr>
  <p:transition spd="med"/>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15999" y="216027"/>
            <a:ext cx="1855943" cy="1072158"/>
          </a:xfrm>
        </p:spPr>
        <p:txBody>
          <a:bodyPr/>
          <a:lstStyle>
            <a:lvl1pPr>
              <a:lnSpc>
                <a:spcPct val="110000"/>
              </a:lnSpc>
              <a:defRPr sz="135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2499987" y="154305"/>
            <a:ext cx="1856538" cy="1072158"/>
          </a:xfrm>
        </p:spPr>
        <p:txBody>
          <a:bodyPr/>
          <a:lstStyle>
            <a:lvl1pPr>
              <a:lnSpc>
                <a:spcPct val="90000"/>
              </a:lnSpc>
              <a:defRPr sz="4875">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4785689" y="216027"/>
            <a:ext cx="2857128" cy="107215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2499987" y="1500188"/>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2499987" y="1570482"/>
            <a:ext cx="1856538" cy="1071565"/>
          </a:xfrm>
        </p:spPr>
        <p:txBody>
          <a:bodyPr/>
          <a:lstStyle>
            <a:lvl1pPr>
              <a:lnSpc>
                <a:spcPct val="90000"/>
              </a:lnSpc>
              <a:defRPr sz="4875">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4785689" y="1643062"/>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2499987" y="3071813"/>
            <a:ext cx="6428538"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2499988" y="3151251"/>
            <a:ext cx="1856537" cy="1071565"/>
          </a:xfrm>
        </p:spPr>
        <p:txBody>
          <a:bodyPr/>
          <a:lstStyle>
            <a:lvl1pPr>
              <a:lnSpc>
                <a:spcPct val="90000"/>
              </a:lnSpc>
              <a:defRPr sz="4875">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4785689" y="3214687"/>
            <a:ext cx="2857128" cy="107156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2499987" y="4516041"/>
            <a:ext cx="1856538" cy="428625"/>
          </a:xfrm>
        </p:spPr>
        <p:txBody>
          <a:bodyPr anchor="b"/>
          <a:lstStyle>
            <a:lvl1pPr>
              <a:lnSpc>
                <a:spcPct val="120000"/>
              </a:lnSpc>
              <a:spcBef>
                <a:spcPts val="0"/>
              </a:spcBef>
              <a:defRPr sz="600" b="0" i="0">
                <a:solidFill>
                  <a:schemeClr val="tx1"/>
                </a:solidFill>
                <a:latin typeface="IBM Plex Sans" panose="020B0503050203000203" pitchFamily="34" charset="0"/>
              </a:defRPr>
            </a:lvl1pPr>
            <a:lvl2pPr>
              <a:lnSpc>
                <a:spcPct val="120000"/>
              </a:lnSpc>
              <a:spcBef>
                <a:spcPts val="0"/>
              </a:spcBef>
              <a:defRPr sz="600" b="0" i="0">
                <a:solidFill>
                  <a:schemeClr val="tx1"/>
                </a:solidFill>
                <a:latin typeface="IBM Plex Sans" panose="020B0503050203000203" pitchFamily="34" charset="0"/>
              </a:defRPr>
            </a:lvl2pPr>
            <a:lvl3pPr>
              <a:lnSpc>
                <a:spcPct val="120000"/>
              </a:lnSpc>
              <a:spcBef>
                <a:spcPts val="0"/>
              </a:spcBef>
              <a:defRPr sz="600" b="0" i="0">
                <a:solidFill>
                  <a:schemeClr val="tx1"/>
                </a:solidFill>
                <a:latin typeface="IBM Plex Sans" panose="020B0503050203000203" pitchFamily="34" charset="0"/>
              </a:defRPr>
            </a:lvl3pPr>
            <a:lvl4pPr>
              <a:lnSpc>
                <a:spcPct val="120000"/>
              </a:lnSpc>
              <a:spcBef>
                <a:spcPts val="0"/>
              </a:spcBef>
              <a:defRPr sz="600" b="0" i="0">
                <a:solidFill>
                  <a:schemeClr val="tx1"/>
                </a:solidFill>
                <a:latin typeface="IBM Plex Sans" panose="020B0503050203000203" pitchFamily="34" charset="0"/>
              </a:defRPr>
            </a:lvl4pPr>
            <a:lvl5pPr>
              <a:lnSpc>
                <a:spcPct val="120000"/>
              </a:lnSpc>
              <a:spcBef>
                <a:spcPts val="0"/>
              </a:spcBef>
              <a:defRPr sz="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75431487"/>
      </p:ext>
    </p:extLst>
  </p:cSld>
  <p:clrMapOvr>
    <a:masterClrMapping/>
  </p:clrMapOvr>
  <p:transition spd="med"/>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15999" y="1285875"/>
            <a:ext cx="185832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13094" y="4801588"/>
            <a:ext cx="1858324" cy="142875"/>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5267247"/>
      </p:ext>
    </p:extLst>
  </p:cSld>
  <p:clrMapOvr>
    <a:masterClrMapping/>
  </p:clrMapOvr>
  <p:transition spd="med"/>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5"/>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17261"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2285702" y="1285875"/>
            <a:ext cx="0" cy="32146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4570262"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6857107" y="1285875"/>
            <a:ext cx="0" cy="32164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13094" y="4801588"/>
            <a:ext cx="1858324" cy="142875"/>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71534186"/>
      </p:ext>
    </p:extLst>
  </p:cSld>
  <p:clrMapOvr>
    <a:masterClrMapping/>
  </p:clrMapOvr>
  <p:transition spd="med"/>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153" name="Title Text"/>
          <p:cNvSpPr txBox="1">
            <a:spLocks noGrp="1"/>
          </p:cNvSpPr>
          <p:nvPr>
            <p:ph type="title"/>
          </p:nvPr>
        </p:nvSpPr>
        <p:spPr>
          <a:xfrm>
            <a:off x="210311" y="127000"/>
            <a:ext cx="4142234" cy="800100"/>
          </a:xfrm>
          <a:prstGeom prst="rect">
            <a:avLst/>
          </a:prstGeom>
        </p:spPr>
        <p:txBody>
          <a:bodyPr>
            <a:normAutofit/>
          </a:bodyPr>
          <a:lstStyle>
            <a:lvl1pPr>
              <a:defRPr sz="2400">
                <a:solidFill>
                  <a:schemeClr val="accent2"/>
                </a:solidFill>
                <a:latin typeface="+mj-lt"/>
                <a:ea typeface="+mj-ea"/>
                <a:cs typeface="+mj-cs"/>
                <a:sym typeface="IBM Plex Sans Light"/>
              </a:defRPr>
            </a:lvl1pPr>
          </a:lstStyle>
          <a:p>
            <a:r>
              <a:t>Title Text</a:t>
            </a:r>
          </a:p>
        </p:txBody>
      </p:sp>
      <p:sp>
        <p:nvSpPr>
          <p:cNvPr id="154" name="Body Level One…"/>
          <p:cNvSpPr txBox="1">
            <a:spLocks noGrp="1"/>
          </p:cNvSpPr>
          <p:nvPr>
            <p:ph type="body" sz="half" idx="1"/>
          </p:nvPr>
        </p:nvSpPr>
        <p:spPr>
          <a:xfrm>
            <a:off x="219456" y="1243583"/>
            <a:ext cx="4123945" cy="3252217"/>
          </a:xfrm>
          <a:prstGeom prst="rect">
            <a:avLst/>
          </a:prstGeom>
        </p:spPr>
        <p:txBody>
          <a:bodyPr>
            <a:normAutofit/>
          </a:bodyPr>
          <a:lstStyle>
            <a:lvl1pPr>
              <a:spcBef>
                <a:spcPts val="0"/>
              </a:spcBef>
              <a:defRPr>
                <a:solidFill>
                  <a:schemeClr val="accent2"/>
                </a:solidFill>
              </a:defRPr>
            </a:lvl1pPr>
            <a:lvl2pPr marL="0" indent="0">
              <a:spcBef>
                <a:spcPts val="0"/>
              </a:spcBef>
              <a:buSzTx/>
              <a:buNone/>
              <a:defRPr>
                <a:solidFill>
                  <a:schemeClr val="accent2"/>
                </a:solidFill>
              </a:defRPr>
            </a:lvl2pPr>
            <a:lvl3pPr marL="0" indent="201614">
              <a:spcBef>
                <a:spcPts val="0"/>
              </a:spcBef>
              <a:buSzTx/>
              <a:buNone/>
              <a:defRPr>
                <a:solidFill>
                  <a:schemeClr val="accent2"/>
                </a:solidFill>
              </a:defRPr>
            </a:lvl3pPr>
            <a:lvl4pPr marL="0" indent="434981">
              <a:spcBef>
                <a:spcPts val="0"/>
              </a:spcBef>
              <a:buSzTx/>
              <a:buNone/>
              <a:defRPr>
                <a:solidFill>
                  <a:schemeClr val="accent2"/>
                </a:solidFill>
              </a:defRPr>
            </a:lvl4pPr>
            <a:lvl5pPr marL="0" indent="631832">
              <a:spcBef>
                <a:spcPts val="0"/>
              </a:spcBef>
              <a:buSzTx/>
              <a:buNone/>
              <a:defRPr>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55" name="Text Placeholder 2"/>
          <p:cNvSpPr>
            <a:spLocks noGrp="1"/>
          </p:cNvSpPr>
          <p:nvPr>
            <p:ph type="body" sz="half" idx="21"/>
          </p:nvPr>
        </p:nvSpPr>
        <p:spPr>
          <a:xfrm>
            <a:off x="4791455" y="1243583"/>
            <a:ext cx="4123945" cy="3252217"/>
          </a:xfrm>
          <a:prstGeom prst="rect">
            <a:avLst/>
          </a:prstGeom>
        </p:spPr>
        <p:txBody>
          <a:bodyPr>
            <a:normAutofit/>
          </a:bodyPr>
          <a:lstStyle/>
          <a:p>
            <a:pPr>
              <a:spcBef>
                <a:spcPts val="0"/>
              </a:spcBef>
              <a:defRPr>
                <a:solidFill>
                  <a:schemeClr val="accent2"/>
                </a:solidFill>
                <a:latin typeface="IBM Plex Sans Medm"/>
                <a:ea typeface="IBM Plex Sans Medm"/>
                <a:cs typeface="IBM Plex Sans Medm"/>
                <a:sym typeface="IBM Plex Sans Medium"/>
              </a:defRPr>
            </a:pPr>
            <a:endParaRPr/>
          </a:p>
        </p:txBody>
      </p:sp>
      <p:sp>
        <p:nvSpPr>
          <p:cNvPr id="1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987" y="216027"/>
            <a:ext cx="185832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1857133"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1392"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13094" y="4801588"/>
            <a:ext cx="1858324" cy="142875"/>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41775422"/>
      </p:ext>
    </p:extLst>
  </p:cSld>
  <p:clrMapOvr>
    <a:masterClrMapping/>
  </p:clrMapOvr>
  <p:transition spd="med"/>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15999" y="216027"/>
            <a:ext cx="1855943" cy="786408"/>
          </a:xfrm>
        </p:spPr>
        <p:txBody>
          <a:bodyPr/>
          <a:lstStyle>
            <a:lvl1pPr>
              <a:lnSpc>
                <a:spcPct val="110000"/>
              </a:lnSpc>
              <a:defRPr sz="9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15999" y="1285875"/>
            <a:ext cx="1858324" cy="1500188"/>
          </a:xfrm>
        </p:spPr>
        <p:txBody>
          <a:bodyPr/>
          <a:lstStyle>
            <a:lvl1pPr>
              <a:lnSpc>
                <a:spcPct val="100000"/>
              </a:lnSpc>
              <a:spcBef>
                <a:spcPts val="0"/>
              </a:spcBef>
              <a:defRPr sz="135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2499987" y="216027"/>
            <a:ext cx="455998" cy="456057"/>
          </a:xfrm>
        </p:spPr>
        <p:txBody>
          <a:bodyPr anchor="ctr"/>
          <a:lstStyle>
            <a:lvl1pPr algn="ctr">
              <a:defRPr sz="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2499987" y="1285875"/>
            <a:ext cx="1856538"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4790508" y="216027"/>
            <a:ext cx="455998" cy="456057"/>
          </a:xfrm>
        </p:spPr>
        <p:txBody>
          <a:bodyPr anchor="ctr"/>
          <a:lstStyle>
            <a:lvl1pPr algn="ctr">
              <a:defRPr sz="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4787388" y="1285875"/>
            <a:ext cx="1853054"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7071392" y="216027"/>
            <a:ext cx="455998" cy="456057"/>
          </a:xfrm>
        </p:spPr>
        <p:txBody>
          <a:bodyPr anchor="ctr"/>
          <a:lstStyle>
            <a:lvl1pPr algn="ctr">
              <a:defRPr sz="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7071392" y="1285875"/>
            <a:ext cx="1857133" cy="3214688"/>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91206549"/>
      </p:ext>
    </p:extLst>
  </p:cSld>
  <p:clrMapOvr>
    <a:masterClrMapping/>
  </p:clrMapOvr>
  <p:transition spd="med"/>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499416" y="144018"/>
            <a:ext cx="1858324" cy="428030"/>
          </a:xfrm>
        </p:spPr>
        <p:txBody>
          <a:bodyPr/>
          <a:lstStyle>
            <a:lvl1pPr>
              <a:lnSpc>
                <a:spcPct val="100000"/>
              </a:lnSpc>
              <a:spcBef>
                <a:spcPts val="0"/>
              </a:spcBef>
              <a:defRPr sz="2400">
                <a:solidFill>
                  <a:schemeClr val="tx2"/>
                </a:solidFill>
              </a:defRPr>
            </a:lvl1pPr>
            <a:lvl2pPr>
              <a:spcBef>
                <a:spcPts val="0"/>
              </a:spcBef>
              <a:defRPr sz="1050"/>
            </a:lvl2pPr>
            <a:lvl3pPr>
              <a:spcBef>
                <a:spcPts val="0"/>
              </a:spcBef>
              <a:defRPr sz="1050"/>
            </a:lvl3pPr>
            <a:lvl4pPr>
              <a:spcBef>
                <a:spcPts val="0"/>
              </a:spcBef>
              <a:defRPr sz="1050"/>
            </a:lvl4pPr>
            <a:lvl5pPr>
              <a:spcBef>
                <a:spcPts val="0"/>
              </a:spcBef>
              <a:defRPr sz="105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6012" indent="-96012">
              <a:spcBef>
                <a:spcPts val="0"/>
              </a:spcBef>
              <a:defRPr sz="1050" b="0" i="0">
                <a:solidFill>
                  <a:schemeClr val="tx1"/>
                </a:solidFill>
                <a:latin typeface="IBM Plex Sans Light" panose="020B0403050203000203" pitchFamily="34" charset="0"/>
              </a:defRPr>
            </a:lvl2pPr>
            <a:lvl3pPr marL="192024" indent="-96012">
              <a:spcBef>
                <a:spcPts val="0"/>
              </a:spcBef>
              <a:defRPr sz="1050" b="0" i="0">
                <a:solidFill>
                  <a:schemeClr val="tx1"/>
                </a:solidFill>
                <a:latin typeface="IBM Plex Sans Light" panose="020B0403050203000203" pitchFamily="34" charset="0"/>
              </a:defRPr>
            </a:lvl3pPr>
            <a:lvl4pPr marL="288036" indent="-96012">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5689" y="1285875"/>
            <a:ext cx="3785695" cy="3214688"/>
          </a:xfrm>
        </p:spPr>
        <p:txBody>
          <a:bodyPr/>
          <a:lstStyle>
            <a:lvl1pPr>
              <a:spcBef>
                <a:spcPts val="0"/>
              </a:spcBef>
              <a:defRPr sz="1050" b="0" i="0">
                <a:solidFill>
                  <a:schemeClr val="tx1"/>
                </a:solidFill>
                <a:latin typeface="IBM Plex Sans Light" panose="020B0403050203000203" pitchFamily="34" charset="0"/>
              </a:defRPr>
            </a:lvl1pPr>
            <a:lvl2pPr marL="96012" indent="-96012">
              <a:spcBef>
                <a:spcPts val="0"/>
              </a:spcBef>
              <a:defRPr sz="1050" b="0" i="0">
                <a:solidFill>
                  <a:schemeClr val="tx1"/>
                </a:solidFill>
                <a:latin typeface="IBM Plex Sans Light" panose="020B0403050203000203" pitchFamily="34" charset="0"/>
              </a:defRPr>
            </a:lvl2pPr>
            <a:lvl3pPr marL="192024" indent="-96012">
              <a:spcBef>
                <a:spcPts val="0"/>
              </a:spcBef>
              <a:defRPr sz="1050" b="0" i="0">
                <a:solidFill>
                  <a:schemeClr val="tx1"/>
                </a:solidFill>
                <a:latin typeface="IBM Plex Sans Light" panose="020B0403050203000203" pitchFamily="34" charset="0"/>
              </a:defRPr>
            </a:lvl3pPr>
            <a:lvl4pPr marL="288036" indent="-96012">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85683414"/>
      </p:ext>
    </p:extLst>
  </p:cSld>
  <p:clrMapOvr>
    <a:masterClrMapping/>
  </p:clrMapOvr>
  <p:transition spd="med"/>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15999" y="216027"/>
            <a:ext cx="2783985" cy="714971"/>
          </a:xfrm>
        </p:spPr>
        <p:txBody>
          <a:bodyPr/>
          <a:lstStyle>
            <a:lvl1pPr>
              <a:lnSpc>
                <a:spcPct val="110000"/>
              </a:lnSpc>
              <a:defRPr sz="135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15999" y="1285875"/>
            <a:ext cx="378688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4785689" y="1285875"/>
            <a:ext cx="3785695" cy="32146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32234280"/>
      </p:ext>
    </p:extLst>
  </p:cSld>
  <p:clrMapOvr>
    <a:masterClrMapping/>
  </p:clrMapOvr>
  <p:transition spd="med"/>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144018"/>
            <a:ext cx="4141645" cy="1715095"/>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2" y="216027"/>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28321940"/>
      </p:ext>
    </p:extLst>
  </p:cSld>
  <p:clrMapOvr>
    <a:masterClrMapping/>
  </p:clrMapOvr>
  <p:transition spd="med"/>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15999" y="216027"/>
            <a:ext cx="1857133" cy="1715095"/>
          </a:xfrm>
        </p:spPr>
        <p:txBody>
          <a:bodyPr/>
          <a:lstStyle>
            <a:lvl1pPr>
              <a:lnSpc>
                <a:spcPct val="100000"/>
              </a:lnSpc>
              <a:defRPr sz="135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4785689" y="213718"/>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7071392" y="213718"/>
            <a:ext cx="1857133" cy="4286845"/>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35026026"/>
      </p:ext>
    </p:extLst>
  </p:cSld>
  <p:clrMapOvr>
    <a:masterClrMapping/>
  </p:clrMapOvr>
  <p:transition spd="med"/>
  <p:hf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144018"/>
            <a:ext cx="4139265" cy="1715095"/>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2582"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36233273"/>
      </p:ext>
    </p:extLst>
  </p:cSld>
  <p:clrMapOvr>
    <a:masterClrMapping/>
  </p:clrMapOvr>
  <p:transition spd="med"/>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15999" y="216027"/>
            <a:ext cx="1855943" cy="1715095"/>
          </a:xfrm>
        </p:spPr>
        <p:txBody>
          <a:bodyPr rIns="0"/>
          <a:lstStyle>
            <a:lvl1pPr>
              <a:lnSpc>
                <a:spcPct val="100000"/>
              </a:lnSpc>
              <a:defRPr sz="105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4785689" y="216027"/>
            <a:ext cx="1857133"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4785689"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7071392" y="216027"/>
            <a:ext cx="1859514" cy="572095"/>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7073773" y="1285875"/>
            <a:ext cx="1857133" cy="3214688"/>
          </a:xfrm>
        </p:spPr>
        <p:txBody>
          <a:bodyPr/>
          <a:lstStyle>
            <a:lvl1pPr>
              <a:lnSpc>
                <a:spcPct val="110000"/>
              </a:lnSpc>
              <a:spcBef>
                <a:spcPts val="0"/>
              </a:spcBef>
              <a:defRPr sz="750" b="0" i="0">
                <a:solidFill>
                  <a:schemeClr val="tx1"/>
                </a:solidFill>
                <a:latin typeface="IBM Plex Sans" panose="020B0503050203000203" pitchFamily="34" charset="0"/>
              </a:defRPr>
            </a:lvl1pPr>
            <a:lvl2pPr marL="68580" indent="-68580">
              <a:lnSpc>
                <a:spcPct val="110000"/>
              </a:lnSpc>
              <a:spcBef>
                <a:spcPts val="0"/>
              </a:spcBef>
              <a:defRPr sz="750" b="0" i="0">
                <a:solidFill>
                  <a:schemeClr val="tx1"/>
                </a:solidFill>
                <a:latin typeface="IBM Plex Sans" panose="020B0503050203000203" pitchFamily="34" charset="0"/>
              </a:defRPr>
            </a:lvl2pPr>
            <a:lvl3pPr marL="137160" indent="-68580">
              <a:lnSpc>
                <a:spcPct val="110000"/>
              </a:lnSpc>
              <a:spcBef>
                <a:spcPts val="0"/>
              </a:spcBef>
              <a:defRPr sz="750" b="0" i="0">
                <a:solidFill>
                  <a:schemeClr val="tx1"/>
                </a:solidFill>
                <a:latin typeface="IBM Plex Sans" panose="020B0503050203000203" pitchFamily="34" charset="0"/>
              </a:defRPr>
            </a:lvl3pPr>
            <a:lvl4pPr marL="205740" indent="-68580">
              <a:lnSpc>
                <a:spcPct val="110000"/>
              </a:lnSpc>
              <a:spcBef>
                <a:spcPts val="0"/>
              </a:spcBef>
              <a:defRPr sz="750" b="0" i="0">
                <a:solidFill>
                  <a:schemeClr val="tx1"/>
                </a:solidFill>
                <a:latin typeface="IBM Plex Sans" panose="020B0503050203000203" pitchFamily="34" charset="0"/>
              </a:defRPr>
            </a:lvl4pPr>
            <a:lvl5pPr>
              <a:lnSpc>
                <a:spcPct val="110000"/>
              </a:lnSpc>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46148903"/>
      </p:ext>
    </p:extLst>
  </p:cSld>
  <p:clrMapOvr>
    <a:masterClrMapping/>
  </p:clrMapOvr>
  <p:transition spd="med"/>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144018"/>
            <a:ext cx="1855943" cy="428030"/>
          </a:xfrm>
        </p:spPr>
        <p:txBody>
          <a:bodyPr/>
          <a:lstStyle>
            <a:lvl1pPr>
              <a:lnSpc>
                <a:spcPct val="100000"/>
              </a:lnSpc>
              <a:defRPr sz="2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2500606" y="144018"/>
            <a:ext cx="1858324" cy="428030"/>
          </a:xfrm>
        </p:spPr>
        <p:txBody>
          <a:bodyPr/>
          <a:lstStyle>
            <a:lvl1pPr>
              <a:lnSpc>
                <a:spcPct val="100000"/>
              </a:lnSpc>
              <a:spcBef>
                <a:spcPts val="0"/>
              </a:spcBef>
              <a:defRPr sz="2400">
                <a:solidFill>
                  <a:schemeClr val="tx2"/>
                </a:solidFill>
              </a:defRPr>
            </a:lvl1pPr>
            <a:lvl2pPr>
              <a:lnSpc>
                <a:spcPct val="90000"/>
              </a:lnSpc>
              <a:spcBef>
                <a:spcPts val="0"/>
              </a:spcBef>
              <a:defRPr sz="1050"/>
            </a:lvl2pPr>
            <a:lvl3pPr>
              <a:lnSpc>
                <a:spcPct val="90000"/>
              </a:lnSpc>
              <a:spcBef>
                <a:spcPts val="0"/>
              </a:spcBef>
              <a:defRPr sz="1050"/>
            </a:lvl3pPr>
            <a:lvl4pPr>
              <a:lnSpc>
                <a:spcPct val="90000"/>
              </a:lnSpc>
              <a:spcBef>
                <a:spcPts val="0"/>
              </a:spcBef>
              <a:defRPr sz="1050"/>
            </a:lvl4pPr>
            <a:lvl5pPr>
              <a:lnSpc>
                <a:spcPct val="90000"/>
              </a:lnSpc>
              <a:spcBef>
                <a:spcPts val="0"/>
              </a:spcBef>
              <a:defRPr sz="105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2499987" y="1285875"/>
            <a:ext cx="1856538" cy="3214688"/>
          </a:xfrm>
        </p:spPr>
        <p:txBody>
          <a:bodyPr/>
          <a:lstStyle>
            <a:lvl1pPr>
              <a:spcBef>
                <a:spcPts val="0"/>
              </a:spcBef>
              <a:defRPr sz="1050" b="0" i="0">
                <a:solidFill>
                  <a:schemeClr val="tx1"/>
                </a:solidFill>
                <a:latin typeface="IBM Plex Sans Light" panose="020B0403050203000203" pitchFamily="34" charset="0"/>
              </a:defRPr>
            </a:lvl1pPr>
            <a:lvl2pPr marL="96012" indent="-96012">
              <a:spcBef>
                <a:spcPts val="0"/>
              </a:spcBef>
              <a:defRPr sz="1050" b="0" i="0">
                <a:solidFill>
                  <a:schemeClr val="tx1"/>
                </a:solidFill>
                <a:latin typeface="IBM Plex Sans Light" panose="020B0403050203000203" pitchFamily="34" charset="0"/>
              </a:defRPr>
            </a:lvl2pPr>
            <a:lvl3pPr marL="192024" indent="-96012">
              <a:spcBef>
                <a:spcPts val="0"/>
              </a:spcBef>
              <a:defRPr sz="1050" b="0" i="0">
                <a:solidFill>
                  <a:schemeClr val="tx1"/>
                </a:solidFill>
                <a:latin typeface="IBM Plex Sans Light" panose="020B0403050203000203" pitchFamily="34" charset="0"/>
              </a:defRPr>
            </a:lvl3pPr>
            <a:lvl4pPr marL="288036" indent="-96012">
              <a:spcBef>
                <a:spcPts val="0"/>
              </a:spcBef>
              <a:defRPr sz="1050" b="0" i="0">
                <a:solidFill>
                  <a:schemeClr val="tx1"/>
                </a:solidFill>
                <a:latin typeface="IBM Plex Sans Light" panose="020B0403050203000203" pitchFamily="34" charset="0"/>
              </a:defRPr>
            </a:lvl4pPr>
            <a:lvl5pPr>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457026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4785689" y="216027"/>
            <a:ext cx="455998" cy="455423"/>
          </a:xfrm>
        </p:spPr>
        <p:txBody>
          <a:bodyPr anchor="ctr"/>
          <a:lstStyle>
            <a:lvl1pPr algn="ctr">
              <a:defRPr sz="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4787241" y="1285875"/>
            <a:ext cx="1857133"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7071392" y="216027"/>
            <a:ext cx="456632" cy="456057"/>
          </a:xfrm>
        </p:spPr>
        <p:txBody>
          <a:bodyPr anchor="ctr"/>
          <a:lstStyle>
            <a:lvl1pPr algn="ctr">
              <a:defRPr sz="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7072943" y="1285875"/>
            <a:ext cx="1859514" cy="3214688"/>
          </a:xfrm>
        </p:spPr>
        <p:txBody>
          <a:bodyPr/>
          <a:lstStyle>
            <a:lvl1pPr>
              <a:spcBef>
                <a:spcPts val="0"/>
              </a:spcBef>
              <a:defRPr sz="750" b="0" i="0">
                <a:solidFill>
                  <a:schemeClr val="tx1"/>
                </a:solidFill>
                <a:latin typeface="IBM Plex Sans" panose="020B0503050203000203" pitchFamily="34" charset="0"/>
              </a:defRPr>
            </a:lvl1pPr>
            <a:lvl2pPr marL="68580" indent="-68580">
              <a:spcBef>
                <a:spcPts val="0"/>
              </a:spcBef>
              <a:defRPr sz="750" b="0" i="0">
                <a:solidFill>
                  <a:schemeClr val="tx1"/>
                </a:solidFill>
                <a:latin typeface="IBM Plex Sans" panose="020B0503050203000203" pitchFamily="34" charset="0"/>
              </a:defRPr>
            </a:lvl2pPr>
            <a:lvl3pPr marL="137160" indent="-68580">
              <a:spcBef>
                <a:spcPts val="0"/>
              </a:spcBef>
              <a:defRPr sz="750" b="0" i="0">
                <a:solidFill>
                  <a:schemeClr val="tx1"/>
                </a:solidFill>
                <a:latin typeface="IBM Plex Sans" panose="020B0503050203000203" pitchFamily="34" charset="0"/>
              </a:defRPr>
            </a:lvl3pPr>
            <a:lvl4pPr marL="205740" indent="-68580">
              <a:spcBef>
                <a:spcPts val="0"/>
              </a:spcBef>
              <a:defRPr sz="750" b="0" i="0">
                <a:solidFill>
                  <a:schemeClr val="tx1"/>
                </a:solidFill>
                <a:latin typeface="IBM Plex Sans" panose="020B0503050203000203" pitchFamily="34" charset="0"/>
              </a:defRPr>
            </a:lvl4pPr>
            <a:lvl5pPr>
              <a:spcBef>
                <a:spcPts val="0"/>
              </a:spcBef>
              <a:defRPr sz="75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26003832"/>
      </p:ext>
    </p:extLst>
  </p:cSld>
  <p:clrMapOvr>
    <a:masterClrMapping/>
  </p:clrMapOvr>
  <p:transition spd="med"/>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15999" y="216027"/>
            <a:ext cx="455998" cy="456057"/>
          </a:xfrm>
        </p:spPr>
        <p:txBody>
          <a:bodyPr anchor="ctr"/>
          <a:lstStyle>
            <a:lvl1pPr algn="ctr">
              <a:defRPr sz="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15999" y="929259"/>
            <a:ext cx="250117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4571405"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4785689" y="216027"/>
            <a:ext cx="455998" cy="456057"/>
          </a:xfrm>
        </p:spPr>
        <p:txBody>
          <a:bodyPr anchor="ctr"/>
          <a:lstStyle>
            <a:lvl1pPr algn="ctr">
              <a:defRPr sz="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4785689" y="928688"/>
            <a:ext cx="249998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13094"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15999" y="2427732"/>
            <a:ext cx="455998" cy="456057"/>
          </a:xfrm>
        </p:spPr>
        <p:txBody>
          <a:bodyPr anchor="ctr"/>
          <a:lstStyle>
            <a:lvl1pPr algn="ctr">
              <a:defRPr sz="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15999" y="3144393"/>
            <a:ext cx="2501178"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4785689" y="2428875"/>
            <a:ext cx="455998" cy="456057"/>
          </a:xfrm>
        </p:spPr>
        <p:txBody>
          <a:bodyPr anchor="ctr"/>
          <a:lstStyle>
            <a:lvl1pPr algn="ctr">
              <a:defRPr sz="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4785690" y="3143250"/>
            <a:ext cx="2499987" cy="1143000"/>
          </a:xfrm>
        </p:spPr>
        <p:txBody>
          <a:bodyPr/>
          <a:lstStyle>
            <a:lvl1pPr>
              <a:lnSpc>
                <a:spcPct val="100000"/>
              </a:lnSpc>
              <a:spcBef>
                <a:spcPts val="0"/>
              </a:spcBef>
              <a:defRPr sz="1650">
                <a:solidFill>
                  <a:schemeClr val="tx1"/>
                </a:solidFill>
              </a:defRPr>
            </a:lvl1pPr>
            <a:lvl2pPr marL="150876" indent="-150876">
              <a:lnSpc>
                <a:spcPct val="100000"/>
              </a:lnSpc>
              <a:spcBef>
                <a:spcPts val="0"/>
              </a:spcBef>
              <a:defRPr sz="1650">
                <a:solidFill>
                  <a:schemeClr val="tx1"/>
                </a:solidFill>
              </a:defRPr>
            </a:lvl2pPr>
            <a:lvl3pPr marL="301752" indent="-150876">
              <a:lnSpc>
                <a:spcPct val="100000"/>
              </a:lnSpc>
              <a:spcBef>
                <a:spcPts val="0"/>
              </a:spcBef>
              <a:defRPr sz="1650">
                <a:solidFill>
                  <a:schemeClr val="tx1"/>
                </a:solidFill>
              </a:defRPr>
            </a:lvl3pPr>
            <a:lvl4pPr marL="418338" indent="-150876">
              <a:lnSpc>
                <a:spcPct val="100000"/>
              </a:lnSpc>
              <a:spcBef>
                <a:spcPts val="0"/>
              </a:spcBef>
              <a:defRPr sz="1650">
                <a:solidFill>
                  <a:schemeClr val="tx1"/>
                </a:solidFill>
              </a:defRPr>
            </a:lvl4pPr>
            <a:lvl5pPr>
              <a:lnSpc>
                <a:spcPct val="100000"/>
              </a:lnSpc>
              <a:spcBef>
                <a:spcPts val="0"/>
              </a:spcBef>
              <a:defRPr sz="16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0815584"/>
      </p:ext>
    </p:extLst>
  </p:cSld>
  <p:clrMapOvr>
    <a:masterClrMapping/>
  </p:clrMapOvr>
  <p:transition spd="med"/>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172" name="Title Text"/>
          <p:cNvSpPr txBox="1">
            <a:spLocks noGrp="1"/>
          </p:cNvSpPr>
          <p:nvPr>
            <p:ph type="title"/>
          </p:nvPr>
        </p:nvSpPr>
        <p:spPr>
          <a:xfrm>
            <a:off x="219456" y="177800"/>
            <a:ext cx="4133089" cy="804673"/>
          </a:xfrm>
          <a:prstGeom prst="rect">
            <a:avLst/>
          </a:prstGeom>
        </p:spPr>
        <p:txBody>
          <a:bodyPr>
            <a:normAutofit/>
          </a:bodyPr>
          <a:lstStyle>
            <a:lvl1pPr>
              <a:defRPr sz="1600">
                <a:solidFill>
                  <a:schemeClr val="accent2"/>
                </a:solidFill>
                <a:latin typeface="+mj-lt"/>
                <a:ea typeface="+mj-ea"/>
                <a:cs typeface="+mj-cs"/>
                <a:sym typeface="IBM Plex Sans Light"/>
              </a:defRPr>
            </a:lvl1pPr>
          </a:lstStyle>
          <a:p>
            <a:r>
              <a:t>Title Text</a:t>
            </a:r>
          </a:p>
        </p:txBody>
      </p:sp>
      <p:sp>
        <p:nvSpPr>
          <p:cNvPr id="173" name="Body Level One…"/>
          <p:cNvSpPr txBox="1">
            <a:spLocks noGrp="1"/>
          </p:cNvSpPr>
          <p:nvPr>
            <p:ph type="body" sz="half" idx="1"/>
          </p:nvPr>
        </p:nvSpPr>
        <p:spPr>
          <a:xfrm>
            <a:off x="177800" y="1133855"/>
            <a:ext cx="4206241" cy="3361945"/>
          </a:xfrm>
          <a:prstGeom prst="rect">
            <a:avLst/>
          </a:prstGeom>
        </p:spPr>
        <p:txBody>
          <a:bodyPr>
            <a:normAutofit/>
          </a:bodyPr>
          <a:lstStyle>
            <a:lvl1pPr>
              <a:lnSpc>
                <a:spcPct val="90000"/>
              </a:lnSpc>
              <a:defRPr sz="9600">
                <a:solidFill>
                  <a:schemeClr val="accent2"/>
                </a:solidFill>
              </a:defRPr>
            </a:lvl1pPr>
            <a:lvl2pPr marL="1189048" indent="-1191332">
              <a:lnSpc>
                <a:spcPct val="90000"/>
              </a:lnSpc>
              <a:defRPr sz="9600">
                <a:solidFill>
                  <a:schemeClr val="accent2"/>
                </a:solidFill>
              </a:defRPr>
            </a:lvl2pPr>
            <a:lvl3pPr marL="1360501" indent="-1191332">
              <a:lnSpc>
                <a:spcPct val="90000"/>
              </a:lnSpc>
              <a:defRPr sz="9600">
                <a:solidFill>
                  <a:schemeClr val="accent2"/>
                </a:solidFill>
              </a:defRPr>
            </a:lvl3pPr>
            <a:lvl4pPr marL="1646254" indent="-1191332">
              <a:lnSpc>
                <a:spcPct val="90000"/>
              </a:lnSpc>
              <a:defRPr sz="9600">
                <a:solidFill>
                  <a:schemeClr val="accent2"/>
                </a:solidFill>
              </a:defRPr>
            </a:lvl4pPr>
            <a:lvl5pPr marL="1820881" indent="-1191332">
              <a:lnSpc>
                <a:spcPct val="90000"/>
              </a:lnSpc>
              <a:defRPr sz="9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74" name="Picture Placeholder"/>
          <p:cNvSpPr>
            <a:spLocks noGrp="1"/>
          </p:cNvSpPr>
          <p:nvPr>
            <p:ph type="pic" idx="21"/>
          </p:nvPr>
        </p:nvSpPr>
        <p:spPr>
          <a:xfrm>
            <a:off x="4572000" y="0"/>
            <a:ext cx="4572000" cy="5143500"/>
          </a:xfrm>
          <a:prstGeom prst="rect">
            <a:avLst/>
          </a:prstGeom>
        </p:spPr>
        <p:txBody>
          <a:bodyPr lIns="91439" tIns="45719" rIns="91439" bIns="45719"/>
          <a:lstStyle/>
          <a:p>
            <a:endParaRPr/>
          </a:p>
        </p:txBody>
      </p:sp>
      <p:sp>
        <p:nvSpPr>
          <p:cNvPr id="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5999" y="216027"/>
            <a:ext cx="1858324" cy="428030"/>
          </a:xfrm>
        </p:spPr>
        <p:txBody>
          <a:bodyPr/>
          <a:lstStyle>
            <a:lvl1pPr>
              <a:defRPr sz="105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630936"/>
            <a:ext cx="2142846" cy="853821"/>
          </a:xfrm>
        </p:spPr>
        <p:txBody>
          <a:bodyPr/>
          <a:lstStyle>
            <a:lvl1pPr>
              <a:lnSpc>
                <a:spcPct val="110000"/>
              </a:lnSpc>
              <a:defRPr sz="135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6261"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2637205"/>
      </p:ext>
    </p:extLst>
  </p:cSld>
  <p:clrMapOvr>
    <a:masterClrMapping/>
  </p:clrMapOvr>
  <p:transition spd="med"/>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15999" y="216027"/>
            <a:ext cx="1858324" cy="168021"/>
          </a:xfrm>
        </p:spPr>
        <p:txBody>
          <a:bodyPr/>
          <a:lstStyle>
            <a:lvl1pPr>
              <a:defRPr sz="105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572643"/>
            <a:ext cx="4141050" cy="853821"/>
          </a:xfrm>
        </p:spPr>
        <p:txBody>
          <a:bodyPr rIns="457200"/>
          <a:lstStyle>
            <a:lvl1pPr>
              <a:lnSpc>
                <a:spcPct val="110000"/>
              </a:lnSpc>
              <a:defRPr sz="2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371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371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0412485"/>
      </p:ext>
    </p:extLst>
  </p:cSld>
  <p:clrMapOvr>
    <a:masterClrMapping/>
  </p:clrMapOvr>
  <p:transition spd="med"/>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5999" y="216027"/>
            <a:ext cx="1858324" cy="1715095"/>
          </a:xfrm>
        </p:spPr>
        <p:txBody>
          <a:bodyPr/>
          <a:lstStyle>
            <a:lvl1pPr>
              <a:lnSpc>
                <a:spcPct val="100000"/>
              </a:lnSpc>
              <a:defRPr sz="105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2"/>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498390"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51482269"/>
      </p:ext>
    </p:extLst>
  </p:cSld>
  <p:clrMapOvr>
    <a:masterClrMapping/>
  </p:clrMapOvr>
  <p:transition spd="med"/>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15999" y="144018"/>
            <a:ext cx="4143431" cy="1715095"/>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15999" y="2496312"/>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2500771"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4787287"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7071392" y="2500313"/>
            <a:ext cx="1855943" cy="2004344"/>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12860705"/>
      </p:ext>
    </p:extLst>
  </p:cSld>
  <p:clrMapOvr>
    <a:masterClrMapping/>
  </p:clrMapOvr>
  <p:transition spd="med"/>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15999" y="216027"/>
            <a:ext cx="1855943" cy="1715096"/>
          </a:xfrm>
        </p:spPr>
        <p:txBody>
          <a:bodyPr/>
          <a:lstStyle>
            <a:lvl1pPr>
              <a:lnSpc>
                <a:spcPct val="110000"/>
              </a:lnSpc>
              <a:defRPr sz="105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2499416"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4785689" y="216027"/>
            <a:ext cx="1857133"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7071392" y="216027"/>
            <a:ext cx="1859514" cy="1929408"/>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2500606"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4785689"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7071392" y="2500313"/>
            <a:ext cx="1857133" cy="1857375"/>
          </a:xfrm>
        </p:spPr>
        <p:txBody>
          <a:bodyPr/>
          <a:lstStyle>
            <a:lvl1pPr>
              <a:lnSpc>
                <a:spcPct val="110000"/>
              </a:lnSpc>
              <a:spcBef>
                <a:spcPts val="0"/>
              </a:spcBef>
              <a:defRPr sz="1050" b="0" i="0">
                <a:solidFill>
                  <a:schemeClr val="tx1"/>
                </a:solidFill>
                <a:latin typeface="IBM Plex Sans Light" panose="020B0403050203000203" pitchFamily="34" charset="0"/>
              </a:defRPr>
            </a:lvl1pPr>
            <a:lvl2pPr marL="96012" indent="-96012">
              <a:lnSpc>
                <a:spcPct val="110000"/>
              </a:lnSpc>
              <a:spcBef>
                <a:spcPts val="0"/>
              </a:spcBef>
              <a:defRPr sz="1050" b="0" i="0">
                <a:solidFill>
                  <a:schemeClr val="tx1"/>
                </a:solidFill>
                <a:latin typeface="IBM Plex Sans Light" panose="020B0403050203000203" pitchFamily="34" charset="0"/>
              </a:defRPr>
            </a:lvl2pPr>
            <a:lvl3pPr marL="192024" indent="-96012">
              <a:lnSpc>
                <a:spcPct val="110000"/>
              </a:lnSpc>
              <a:spcBef>
                <a:spcPts val="0"/>
              </a:spcBef>
              <a:defRPr sz="1050" b="0" i="0">
                <a:solidFill>
                  <a:schemeClr val="tx1"/>
                </a:solidFill>
                <a:latin typeface="IBM Plex Sans Light" panose="020B0403050203000203" pitchFamily="34" charset="0"/>
              </a:defRPr>
            </a:lvl3pPr>
            <a:lvl4pPr marL="288036" indent="-96012">
              <a:lnSpc>
                <a:spcPct val="110000"/>
              </a:lnSpc>
              <a:spcBef>
                <a:spcPts val="0"/>
              </a:spcBef>
              <a:defRPr sz="1050" b="0" i="0">
                <a:solidFill>
                  <a:schemeClr val="tx1"/>
                </a:solidFill>
                <a:latin typeface="IBM Plex Sans Light" panose="020B0403050203000203" pitchFamily="34" charset="0"/>
              </a:defRPr>
            </a:lvl4pPr>
            <a:lvl5pPr>
              <a:lnSpc>
                <a:spcPct val="110000"/>
              </a:lnSpc>
              <a:spcBef>
                <a:spcPts val="0"/>
              </a:spcBef>
              <a:defRPr sz="105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19512648"/>
      </p:ext>
    </p:extLst>
  </p:cSld>
  <p:clrMapOvr>
    <a:masterClrMapping/>
  </p:clrMapOvr>
  <p:transition spd="med"/>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15999" y="216027"/>
            <a:ext cx="1855943" cy="1072158"/>
          </a:xfrm>
        </p:spPr>
        <p:txBody>
          <a:bodyPr/>
          <a:lstStyle>
            <a:lvl1pPr>
              <a:lnSpc>
                <a:spcPct val="110000"/>
              </a:lnSpc>
              <a:defRPr sz="105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2285702"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2499987" y="216027"/>
            <a:ext cx="150856" cy="151209"/>
          </a:xfrm>
        </p:spPr>
        <p:txBody>
          <a:bodyPr/>
          <a:lstStyle>
            <a:lvl1pPr>
              <a:defRPr sz="525">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2499987" y="500062"/>
            <a:ext cx="1856538"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4785690" y="216027"/>
            <a:ext cx="150856" cy="151209"/>
          </a:xfrm>
        </p:spPr>
        <p:txBody>
          <a:bodyPr/>
          <a:lstStyle>
            <a:lvl1pPr>
              <a:defRPr sz="525">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4785690" y="500062"/>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7071392" y="216027"/>
            <a:ext cx="150856" cy="151209"/>
          </a:xfrm>
        </p:spPr>
        <p:txBody>
          <a:bodyPr/>
          <a:lstStyle>
            <a:lvl1pPr>
              <a:defRPr sz="525">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7071392" y="500062"/>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2285703" y="2286000"/>
            <a:ext cx="664520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2499987" y="2510487"/>
            <a:ext cx="150856" cy="151209"/>
          </a:xfrm>
        </p:spPr>
        <p:txBody>
          <a:bodyPr/>
          <a:lstStyle>
            <a:lvl1pPr>
              <a:defRPr sz="525">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2499987" y="2786063"/>
            <a:ext cx="1856538"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4785690" y="2510487"/>
            <a:ext cx="150856" cy="151209"/>
          </a:xfrm>
        </p:spPr>
        <p:txBody>
          <a:bodyPr/>
          <a:lstStyle>
            <a:lvl1pPr>
              <a:defRPr sz="525">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4785690" y="2786062"/>
            <a:ext cx="1856538" cy="1422256"/>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7071392" y="2510487"/>
            <a:ext cx="150856" cy="151209"/>
          </a:xfrm>
        </p:spPr>
        <p:txBody>
          <a:bodyPr/>
          <a:lstStyle>
            <a:lvl1pPr>
              <a:defRPr sz="525">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7071392" y="2786063"/>
            <a:ext cx="1857133" cy="1428750"/>
          </a:xfrm>
        </p:spPr>
        <p:txBody>
          <a:bodyPr/>
          <a:lstStyle>
            <a:lvl1pPr>
              <a:lnSpc>
                <a:spcPct val="110000"/>
              </a:lnSpc>
              <a:spcBef>
                <a:spcPts val="0"/>
              </a:spcBef>
              <a:defRPr sz="900">
                <a:solidFill>
                  <a:schemeClr val="tx1"/>
                </a:solidFill>
              </a:defRPr>
            </a:lvl1pPr>
            <a:lvl2pPr marL="82296" indent="-82296">
              <a:lnSpc>
                <a:spcPct val="110000"/>
              </a:lnSpc>
              <a:spcBef>
                <a:spcPts val="0"/>
              </a:spcBef>
              <a:defRPr sz="900">
                <a:solidFill>
                  <a:schemeClr val="tx1"/>
                </a:solidFill>
              </a:defRPr>
            </a:lvl2pPr>
            <a:lvl3pPr marL="164592" indent="-82296">
              <a:lnSpc>
                <a:spcPct val="110000"/>
              </a:lnSpc>
              <a:spcBef>
                <a:spcPts val="0"/>
              </a:spcBef>
              <a:defRPr sz="900">
                <a:solidFill>
                  <a:schemeClr val="tx1"/>
                </a:solidFill>
              </a:defRPr>
            </a:lvl3pPr>
            <a:lvl4pPr marL="246888" indent="-82296">
              <a:lnSpc>
                <a:spcPct val="110000"/>
              </a:lnSpc>
              <a:spcBef>
                <a:spcPts val="0"/>
              </a:spcBef>
              <a:defRPr sz="900">
                <a:solidFill>
                  <a:schemeClr val="tx1"/>
                </a:solidFill>
              </a:defRPr>
            </a:lvl4pPr>
            <a:lvl5pPr>
              <a:lnSpc>
                <a:spcPct val="110000"/>
              </a:lnSpc>
              <a:spcBef>
                <a:spcPts val="0"/>
              </a:spcBef>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558712"/>
      </p:ext>
    </p:extLst>
  </p:cSld>
  <p:clrMapOvr>
    <a:masterClrMapping/>
  </p:clrMapOvr>
  <p:transition spd="med"/>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144018"/>
            <a:ext cx="4139264" cy="1279922"/>
          </a:xfrm>
        </p:spPr>
        <p:txBody>
          <a:bodyPr rIns="457200"/>
          <a:lstStyle>
            <a:lvl1pPr>
              <a:lnSpc>
                <a:spcPct val="100000"/>
              </a:lnSpc>
              <a:defRPr sz="24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5999" y="2499741"/>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385916"/>
      </p:ext>
    </p:extLst>
  </p:cSld>
  <p:clrMapOvr>
    <a:masterClrMapping/>
  </p:clrMapOvr>
  <p:transition spd="med"/>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15999" y="216027"/>
            <a:ext cx="1855943" cy="1279922"/>
          </a:xfrm>
        </p:spPr>
        <p:txBody>
          <a:bodyPr rIns="0"/>
          <a:lstStyle>
            <a:lvl1pPr>
              <a:lnSpc>
                <a:spcPct val="110000"/>
              </a:lnSpc>
              <a:defRPr sz="135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4570262" y="21259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4785689"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6857107" y="213718"/>
            <a:ext cx="0" cy="428684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7072582" y="216027"/>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15475" y="2286000"/>
            <a:ext cx="871543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17532"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2285702" y="2286000"/>
            <a:ext cx="0" cy="221456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2499987"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4785689"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7072582" y="2500313"/>
            <a:ext cx="1857133" cy="1857970"/>
          </a:xfrm>
        </p:spPr>
        <p:txBody>
          <a:bodyPr/>
          <a:lstStyle>
            <a:lvl1pPr>
              <a:spcBef>
                <a:spcPts val="0"/>
              </a:spcBef>
              <a:defRPr sz="1050">
                <a:solidFill>
                  <a:schemeClr val="tx1"/>
                </a:solidFill>
              </a:defRPr>
            </a:lvl1pPr>
            <a:lvl2pPr marL="96012" indent="-96012">
              <a:spcBef>
                <a:spcPts val="0"/>
              </a:spcBef>
              <a:defRPr sz="1050">
                <a:solidFill>
                  <a:schemeClr val="tx1"/>
                </a:solidFill>
              </a:defRPr>
            </a:lvl2pPr>
            <a:lvl3pPr marL="192024" indent="-96012">
              <a:spcBef>
                <a:spcPts val="0"/>
              </a:spcBef>
              <a:defRPr sz="1050">
                <a:solidFill>
                  <a:schemeClr val="tx1"/>
                </a:solidFill>
              </a:defRPr>
            </a:lvl3pPr>
            <a:lvl4pPr marL="288036" indent="-96012">
              <a:spcBef>
                <a:spcPts val="0"/>
              </a:spcBef>
              <a:defRPr sz="1050">
                <a:solidFill>
                  <a:schemeClr val="tx1"/>
                </a:solidFill>
              </a:defRPr>
            </a:lvl4pPr>
            <a:lvl5pPr>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8825932" y="4852064"/>
            <a:ext cx="102593" cy="92333"/>
          </a:xfrm>
          <a:prstGeom prst="rect">
            <a:avLst/>
          </a:prstGeom>
          <a:ln w="12700">
            <a:miter lim="400000"/>
          </a:ln>
        </p:spPr>
        <p:txBody>
          <a:bodyPr wrap="none" lIns="0" tIns="0" rIns="0" bIns="0" anchor="ctr">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43198505"/>
      </p:ext>
    </p:extLst>
  </p:cSld>
  <p:clrMapOvr>
    <a:masterClrMapping/>
  </p:clrMapOvr>
  <p:transition spd="med"/>
  <p:hf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2499987" y="1285875"/>
            <a:ext cx="1856538"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4785689" y="213718"/>
            <a:ext cx="4142836" cy="471547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2522582059"/>
      </p:ext>
    </p:extLst>
  </p:cSld>
  <p:clrMapOvr>
    <a:masterClrMapping/>
  </p:clrMapOvr>
  <p:transition spd="med"/>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15999" y="216027"/>
            <a:ext cx="1855943" cy="572096"/>
          </a:xfrm>
        </p:spPr>
        <p:txBody>
          <a:bodyPr/>
          <a:lstStyle>
            <a:lvl1pPr>
              <a:lnSpc>
                <a:spcPct val="110000"/>
              </a:lnSpc>
              <a:defRPr sz="105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15999" y="1285875"/>
            <a:ext cx="1858324" cy="3214688"/>
          </a:xfrm>
        </p:spPr>
        <p:txBody>
          <a:bodyPr/>
          <a:lstStyle>
            <a:lvl1pPr>
              <a:lnSpc>
                <a:spcPct val="110000"/>
              </a:lnSpc>
              <a:spcBef>
                <a:spcPts val="0"/>
              </a:spcBef>
              <a:defRPr sz="1050">
                <a:solidFill>
                  <a:schemeClr val="tx1"/>
                </a:solidFill>
              </a:defRPr>
            </a:lvl1pPr>
            <a:lvl2pPr marL="96012" indent="-96012">
              <a:lnSpc>
                <a:spcPct val="110000"/>
              </a:lnSpc>
              <a:spcBef>
                <a:spcPts val="0"/>
              </a:spcBef>
              <a:defRPr sz="1050">
                <a:solidFill>
                  <a:schemeClr val="tx1"/>
                </a:solidFill>
              </a:defRPr>
            </a:lvl2pPr>
            <a:lvl3pPr marL="192024" indent="-96012">
              <a:lnSpc>
                <a:spcPct val="110000"/>
              </a:lnSpc>
              <a:spcBef>
                <a:spcPts val="0"/>
              </a:spcBef>
              <a:defRPr sz="1050">
                <a:solidFill>
                  <a:schemeClr val="tx1"/>
                </a:solidFill>
              </a:defRPr>
            </a:lvl3pPr>
            <a:lvl4pPr marL="288036" indent="-96012">
              <a:lnSpc>
                <a:spcPct val="110000"/>
              </a:lnSpc>
              <a:spcBef>
                <a:spcPts val="0"/>
              </a:spcBef>
              <a:defRPr sz="1050">
                <a:solidFill>
                  <a:schemeClr val="tx1"/>
                </a:solidFill>
              </a:defRPr>
            </a:lvl4pPr>
            <a:lvl5pPr>
              <a:lnSpc>
                <a:spcPct val="110000"/>
              </a:lnSpc>
              <a:spcBef>
                <a:spcPts val="0"/>
              </a:spcBef>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2285702" y="0"/>
            <a:ext cx="6858298" cy="51435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8825933" y="4839235"/>
            <a:ext cx="102592" cy="92333"/>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137272387"/>
      </p:ext>
    </p:extLst>
  </p:cSld>
  <p:clrMapOvr>
    <a:masterClrMapping/>
  </p:clrMapOvr>
  <p:transition spd="med"/>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42" Type="http://schemas.openxmlformats.org/officeDocument/2006/relationships/slideLayout" Target="../slideLayouts/slideLayout104.xml"/><Relationship Id="rId47" Type="http://schemas.openxmlformats.org/officeDocument/2006/relationships/slideLayout" Target="../slideLayouts/slideLayout109.xml"/><Relationship Id="rId50" Type="http://schemas.openxmlformats.org/officeDocument/2006/relationships/slideLayout" Target="../slideLayouts/slideLayout112.xml"/><Relationship Id="rId55" Type="http://schemas.openxmlformats.org/officeDocument/2006/relationships/slideLayout" Target="../slideLayouts/slideLayout117.xml"/><Relationship Id="rId7" Type="http://schemas.openxmlformats.org/officeDocument/2006/relationships/slideLayout" Target="../slideLayouts/slideLayout6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9" Type="http://schemas.openxmlformats.org/officeDocument/2006/relationships/slideLayout" Target="../slideLayouts/slideLayout91.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45" Type="http://schemas.openxmlformats.org/officeDocument/2006/relationships/slideLayout" Target="../slideLayouts/slideLayout107.xml"/><Relationship Id="rId53" Type="http://schemas.openxmlformats.org/officeDocument/2006/relationships/slideLayout" Target="../slideLayouts/slideLayout115.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4" Type="http://schemas.openxmlformats.org/officeDocument/2006/relationships/slideLayout" Target="../slideLayouts/slideLayout106.xml"/><Relationship Id="rId52" Type="http://schemas.openxmlformats.org/officeDocument/2006/relationships/slideLayout" Target="../slideLayouts/slideLayout114.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 Id="rId43" Type="http://schemas.openxmlformats.org/officeDocument/2006/relationships/slideLayout" Target="../slideLayouts/slideLayout105.xml"/><Relationship Id="rId48" Type="http://schemas.openxmlformats.org/officeDocument/2006/relationships/slideLayout" Target="../slideLayouts/slideLayout110.xml"/><Relationship Id="rId56" Type="http://schemas.openxmlformats.org/officeDocument/2006/relationships/theme" Target="../theme/theme2.xml"/><Relationship Id="rId8" Type="http://schemas.openxmlformats.org/officeDocument/2006/relationships/slideLayout" Target="../slideLayouts/slideLayout70.xml"/><Relationship Id="rId51" Type="http://schemas.openxmlformats.org/officeDocument/2006/relationships/slideLayout" Target="../slideLayouts/slideLayout113.xml"/><Relationship Id="rId3" Type="http://schemas.openxmlformats.org/officeDocument/2006/relationships/slideLayout" Target="../slideLayouts/slideLayout65.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46" Type="http://schemas.openxmlformats.org/officeDocument/2006/relationships/slideLayout" Target="../slideLayouts/slideLayout108.xml"/><Relationship Id="rId20" Type="http://schemas.openxmlformats.org/officeDocument/2006/relationships/slideLayout" Target="../slideLayouts/slideLayout82.xml"/><Relationship Id="rId41" Type="http://schemas.openxmlformats.org/officeDocument/2006/relationships/slideLayout" Target="../slideLayouts/slideLayout103.xml"/><Relationship Id="rId54" Type="http://schemas.openxmlformats.org/officeDocument/2006/relationships/slideLayout" Target="../slideLayouts/slideLayout116.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49" Type="http://schemas.openxmlformats.org/officeDocument/2006/relationships/slideLayout" Target="../slideLayouts/slideLayout11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26" Type="http://schemas.openxmlformats.org/officeDocument/2006/relationships/slideLayout" Target="../slideLayouts/slideLayout143.xml"/><Relationship Id="rId39" Type="http://schemas.openxmlformats.org/officeDocument/2006/relationships/slideLayout" Target="../slideLayouts/slideLayout156.xml"/><Relationship Id="rId21" Type="http://schemas.openxmlformats.org/officeDocument/2006/relationships/slideLayout" Target="../slideLayouts/slideLayout138.xml"/><Relationship Id="rId34" Type="http://schemas.openxmlformats.org/officeDocument/2006/relationships/slideLayout" Target="../slideLayouts/slideLayout151.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50" Type="http://schemas.openxmlformats.org/officeDocument/2006/relationships/oleObject" Target="../embeddings/oleObject1.bin"/><Relationship Id="rId7" Type="http://schemas.openxmlformats.org/officeDocument/2006/relationships/slideLayout" Target="../slideLayouts/slideLayout12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9" Type="http://schemas.openxmlformats.org/officeDocument/2006/relationships/slideLayout" Target="../slideLayouts/slideLayout146.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tags" Target="../tags/tag1.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theme" Target="../theme/theme3.xml"/><Relationship Id="rId8" Type="http://schemas.openxmlformats.org/officeDocument/2006/relationships/slideLayout" Target="../slideLayouts/slideLayout125.xml"/><Relationship Id="rId51" Type="http://schemas.openxmlformats.org/officeDocument/2006/relationships/image" Target="../media/image17.emf"/><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1" Type="http://schemas.openxmlformats.org/officeDocument/2006/relationships/slideLayout" Target="../slideLayouts/slideLayout118.xml"/><Relationship Id="rId6"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6" name="Group 2"/>
          <p:cNvGrpSpPr/>
          <p:nvPr/>
        </p:nvGrpSpPr>
        <p:grpSpPr>
          <a:xfrm>
            <a:off x="-109731" y="-109856"/>
            <a:ext cx="9364222" cy="5364482"/>
            <a:chOff x="0" y="0"/>
            <a:chExt cx="9364220" cy="5364480"/>
          </a:xfrm>
        </p:grpSpPr>
        <p:grpSp>
          <p:nvGrpSpPr>
            <p:cNvPr id="13" name="Group 59"/>
            <p:cNvGrpSpPr/>
            <p:nvPr/>
          </p:nvGrpSpPr>
          <p:grpSpPr>
            <a:xfrm>
              <a:off x="338965" y="0"/>
              <a:ext cx="8686732" cy="91441"/>
              <a:chOff x="0" y="0"/>
              <a:chExt cx="8686732" cy="91440"/>
            </a:xfrm>
          </p:grpSpPr>
          <p:sp>
            <p:nvSpPr>
              <p:cNvPr id="2" name="Straight Connector 92"/>
              <p:cNvSpPr/>
              <p:nvPr/>
            </p:nvSpPr>
            <p:spPr>
              <a:xfrm flipV="1">
                <a:off x="-1" y="0"/>
                <a:ext cx="2"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 name="Straight Connector 93"/>
              <p:cNvSpPr/>
              <p:nvPr/>
            </p:nvSpPr>
            <p:spPr>
              <a:xfrm flipV="1">
                <a:off x="1828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 name="Straight Connector 94"/>
              <p:cNvSpPr/>
              <p:nvPr/>
            </p:nvSpPr>
            <p:spPr>
              <a:xfrm flipV="1">
                <a:off x="2057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 name="Straight Connector 95"/>
              <p:cNvSpPr/>
              <p:nvPr/>
            </p:nvSpPr>
            <p:spPr>
              <a:xfrm flipV="1">
                <a:off x="2286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6" name="Straight Connector 96"/>
              <p:cNvSpPr/>
              <p:nvPr/>
            </p:nvSpPr>
            <p:spPr>
              <a:xfrm flipV="1">
                <a:off x="4114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7" name="Straight Connector 97"/>
              <p:cNvSpPr/>
              <p:nvPr/>
            </p:nvSpPr>
            <p:spPr>
              <a:xfrm flipV="1">
                <a:off x="43433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8" name="Straight Connector 98"/>
              <p:cNvSpPr/>
              <p:nvPr/>
            </p:nvSpPr>
            <p:spPr>
              <a:xfrm flipV="1">
                <a:off x="45719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 name="Straight Connector 99"/>
              <p:cNvSpPr/>
              <p:nvPr/>
            </p:nvSpPr>
            <p:spPr>
              <a:xfrm flipV="1">
                <a:off x="6400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 name="Straight Connector 100"/>
              <p:cNvSpPr/>
              <p:nvPr/>
            </p:nvSpPr>
            <p:spPr>
              <a:xfrm flipV="1">
                <a:off x="6629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 name="Straight Connector 101"/>
              <p:cNvSpPr/>
              <p:nvPr/>
            </p:nvSpPr>
            <p:spPr>
              <a:xfrm flipV="1">
                <a:off x="6858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2" name="Straight Connector 102"/>
              <p:cNvSpPr/>
              <p:nvPr/>
            </p:nvSpPr>
            <p:spPr>
              <a:xfrm flipV="1">
                <a:off x="8686732"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25" name="Group 60"/>
            <p:cNvGrpSpPr/>
            <p:nvPr/>
          </p:nvGrpSpPr>
          <p:grpSpPr>
            <a:xfrm>
              <a:off x="338965" y="5273040"/>
              <a:ext cx="8686732" cy="91441"/>
              <a:chOff x="0" y="0"/>
              <a:chExt cx="8686732" cy="91440"/>
            </a:xfrm>
          </p:grpSpPr>
          <p:sp>
            <p:nvSpPr>
              <p:cNvPr id="14" name="Straight Connector 81"/>
              <p:cNvSpPr/>
              <p:nvPr/>
            </p:nvSpPr>
            <p:spPr>
              <a:xfrm flipV="1">
                <a:off x="-1" y="0"/>
                <a:ext cx="2"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5" name="Straight Connector 82"/>
              <p:cNvSpPr/>
              <p:nvPr/>
            </p:nvSpPr>
            <p:spPr>
              <a:xfrm flipV="1">
                <a:off x="18288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6" name="Straight Connector 83"/>
              <p:cNvSpPr/>
              <p:nvPr/>
            </p:nvSpPr>
            <p:spPr>
              <a:xfrm flipV="1">
                <a:off x="2057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7" name="Straight Connector 84"/>
              <p:cNvSpPr/>
              <p:nvPr/>
            </p:nvSpPr>
            <p:spPr>
              <a:xfrm flipV="1">
                <a:off x="2286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8" name="Straight Connector 85"/>
              <p:cNvSpPr/>
              <p:nvPr/>
            </p:nvSpPr>
            <p:spPr>
              <a:xfrm flipV="1">
                <a:off x="4114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9" name="Straight Connector 86"/>
              <p:cNvSpPr/>
              <p:nvPr/>
            </p:nvSpPr>
            <p:spPr>
              <a:xfrm flipV="1">
                <a:off x="43433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0" name="Straight Connector 87"/>
              <p:cNvSpPr/>
              <p:nvPr/>
            </p:nvSpPr>
            <p:spPr>
              <a:xfrm flipV="1">
                <a:off x="45719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1" name="Straight Connector 88"/>
              <p:cNvSpPr/>
              <p:nvPr/>
            </p:nvSpPr>
            <p:spPr>
              <a:xfrm flipV="1">
                <a:off x="6400799"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2" name="Straight Connector 89"/>
              <p:cNvSpPr/>
              <p:nvPr/>
            </p:nvSpPr>
            <p:spPr>
              <a:xfrm flipV="1">
                <a:off x="66294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3" name="Straight Connector 90"/>
              <p:cNvSpPr/>
              <p:nvPr/>
            </p:nvSpPr>
            <p:spPr>
              <a:xfrm flipV="1">
                <a:off x="6858000"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4" name="Straight Connector 91"/>
              <p:cNvSpPr/>
              <p:nvPr/>
            </p:nvSpPr>
            <p:spPr>
              <a:xfrm flipV="1">
                <a:off x="8686732" y="0"/>
                <a:ext cx="1" cy="9144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35" name="Group 61"/>
            <p:cNvGrpSpPr/>
            <p:nvPr/>
          </p:nvGrpSpPr>
          <p:grpSpPr>
            <a:xfrm>
              <a:off x="0" y="338074"/>
              <a:ext cx="91441" cy="4686681"/>
              <a:chOff x="0" y="0"/>
              <a:chExt cx="91440" cy="4686681"/>
            </a:xfrm>
          </p:grpSpPr>
          <p:sp>
            <p:nvSpPr>
              <p:cNvPr id="26" name="Straight Connector 72"/>
              <p:cNvSpPr/>
              <p:nvPr/>
            </p:nvSpPr>
            <p:spPr>
              <a:xfrm flipH="1">
                <a:off x="0" y="425576"/>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7" name="Straight Connector 73"/>
              <p:cNvSpPr/>
              <p:nvPr/>
            </p:nvSpPr>
            <p:spPr>
              <a:xfrm flipH="1">
                <a:off x="0" y="106108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8" name="Straight Connector 74"/>
              <p:cNvSpPr/>
              <p:nvPr/>
            </p:nvSpPr>
            <p:spPr>
              <a:xfrm flipH="1">
                <a:off x="0" y="170116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9" name="Straight Connector 75"/>
              <p:cNvSpPr/>
              <p:nvPr/>
            </p:nvSpPr>
            <p:spPr>
              <a:xfrm flipH="1">
                <a:off x="0" y="234277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0" name="Straight Connector 76"/>
              <p:cNvSpPr/>
              <p:nvPr/>
            </p:nvSpPr>
            <p:spPr>
              <a:xfrm flipH="1">
                <a:off x="0" y="2981325"/>
                <a:ext cx="91441" cy="0"/>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1" name="Straight Connector 77"/>
              <p:cNvSpPr/>
              <p:nvPr/>
            </p:nvSpPr>
            <p:spPr>
              <a:xfrm flipH="1">
                <a:off x="0" y="362140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2" name="Straight Connector 78"/>
              <p:cNvSpPr/>
              <p:nvPr/>
            </p:nvSpPr>
            <p:spPr>
              <a:xfrm flipH="1">
                <a:off x="0" y="4269232"/>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3" name="Straight Connector 79"/>
              <p:cNvSpPr/>
              <p:nvPr/>
            </p:nvSpPr>
            <p:spPr>
              <a:xfrm flipH="1" flipV="1">
                <a:off x="0" y="-1"/>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4" name="Straight Connector 80"/>
              <p:cNvSpPr/>
              <p:nvPr/>
            </p:nvSpPr>
            <p:spPr>
              <a:xfrm flipH="1">
                <a:off x="0" y="468668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45" name="Group 62"/>
            <p:cNvGrpSpPr/>
            <p:nvPr/>
          </p:nvGrpSpPr>
          <p:grpSpPr>
            <a:xfrm>
              <a:off x="9272780" y="338073"/>
              <a:ext cx="91441" cy="4685667"/>
              <a:chOff x="0" y="0"/>
              <a:chExt cx="91440" cy="4685665"/>
            </a:xfrm>
          </p:grpSpPr>
          <p:sp>
            <p:nvSpPr>
              <p:cNvPr id="36" name="Straight Connector 63"/>
              <p:cNvSpPr/>
              <p:nvPr/>
            </p:nvSpPr>
            <p:spPr>
              <a:xfrm flipH="1">
                <a:off x="0" y="425577"/>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7" name="Straight Connector 64"/>
              <p:cNvSpPr/>
              <p:nvPr/>
            </p:nvSpPr>
            <p:spPr>
              <a:xfrm flipH="1">
                <a:off x="0" y="106108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8" name="Straight Connector 65"/>
              <p:cNvSpPr/>
              <p:nvPr/>
            </p:nvSpPr>
            <p:spPr>
              <a:xfrm flipH="1">
                <a:off x="0" y="170116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9" name="Straight Connector 66"/>
              <p:cNvSpPr/>
              <p:nvPr/>
            </p:nvSpPr>
            <p:spPr>
              <a:xfrm flipH="1">
                <a:off x="0" y="234124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0" name="Straight Connector 67"/>
              <p:cNvSpPr/>
              <p:nvPr/>
            </p:nvSpPr>
            <p:spPr>
              <a:xfrm flipH="1">
                <a:off x="0" y="2981325"/>
                <a:ext cx="91441" cy="0"/>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1" name="Straight Connector 68"/>
              <p:cNvSpPr/>
              <p:nvPr/>
            </p:nvSpPr>
            <p:spPr>
              <a:xfrm flipH="1">
                <a:off x="0" y="3621404"/>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2" name="Straight Connector 69"/>
              <p:cNvSpPr/>
              <p:nvPr/>
            </p:nvSpPr>
            <p:spPr>
              <a:xfrm flipH="1">
                <a:off x="0" y="4269232"/>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3" name="Straight Connector 70"/>
              <p:cNvSpPr/>
              <p:nvPr/>
            </p:nvSpPr>
            <p:spPr>
              <a:xfrm flipH="1" flipV="1">
                <a:off x="0" y="0"/>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4" name="Straight Connector 71"/>
              <p:cNvSpPr/>
              <p:nvPr/>
            </p:nvSpPr>
            <p:spPr>
              <a:xfrm flipH="1">
                <a:off x="0" y="4685665"/>
                <a:ext cx="91441" cy="1"/>
              </a:xfrm>
              <a:prstGeom prst="line">
                <a:avLst/>
              </a:prstGeom>
              <a:noFill/>
              <a:ln w="3175" cap="flat">
                <a:solidFill>
                  <a:srgbClr val="000000"/>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sp>
        <p:nvSpPr>
          <p:cNvPr id="47" name="Slide Number"/>
          <p:cNvSpPr txBox="1">
            <a:spLocks noGrp="1"/>
          </p:cNvSpPr>
          <p:nvPr>
            <p:ph type="sldNum" sz="quarter" idx="2"/>
          </p:nvPr>
        </p:nvSpPr>
        <p:spPr>
          <a:xfrm>
            <a:off x="8788332" y="4820443"/>
            <a:ext cx="127001" cy="127001"/>
          </a:xfrm>
          <a:prstGeom prst="rect">
            <a:avLst/>
          </a:prstGeom>
          <a:ln w="12700">
            <a:miter lim="400000"/>
          </a:ln>
        </p:spPr>
        <p:txBody>
          <a:bodyPr wrap="none" lIns="0" tIns="0" rIns="0" bIns="0" anchor="ctr">
            <a:spAutoFit/>
          </a:bodyPr>
          <a:lstStyle>
            <a:lvl1pPr algn="r">
              <a:defRPr sz="600">
                <a:solidFill>
                  <a:srgbClr val="000000"/>
                </a:solidFill>
                <a:latin typeface="+mn-lt"/>
                <a:ea typeface="+mn-ea"/>
                <a:cs typeface="+mn-cs"/>
                <a:sym typeface="IBM Plex Sans"/>
              </a:defRPr>
            </a:lvl1pPr>
          </a:lstStyle>
          <a:p>
            <a:fld id="{86CB4B4D-7CA3-9044-876B-883B54F8677D}" type="slidenum">
              <a:t>‹#›</a:t>
            </a:fld>
            <a:endParaRPr/>
          </a:p>
        </p:txBody>
      </p:sp>
      <p:sp>
        <p:nvSpPr>
          <p:cNvPr id="48"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1" r:id="rId9"/>
    <p:sldLayoutId id="2147483662" r:id="rId10"/>
    <p:sldLayoutId id="2147483663" r:id="rId11"/>
    <p:sldLayoutId id="2147483664" r:id="rId12"/>
    <p:sldLayoutId id="2147483665" r:id="rId13"/>
    <p:sldLayoutId id="2147483666" r:id="rId14"/>
    <p:sldLayoutId id="2147483668" r:id="rId15"/>
    <p:sldLayoutId id="2147483669" r:id="rId16"/>
    <p:sldLayoutId id="2147483672" r:id="rId17"/>
    <p:sldLayoutId id="2147483674" r:id="rId18"/>
    <p:sldLayoutId id="2147483675" r:id="rId19"/>
    <p:sldLayoutId id="2147483678" r:id="rId20"/>
    <p:sldLayoutId id="2147483680" r:id="rId21"/>
    <p:sldLayoutId id="2147483681" r:id="rId22"/>
    <p:sldLayoutId id="2147483682"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8" r:id="rId36"/>
    <p:sldLayoutId id="2147483699" r:id="rId37"/>
    <p:sldLayoutId id="2147483700" r:id="rId38"/>
    <p:sldLayoutId id="2147483701" r:id="rId39"/>
    <p:sldLayoutId id="2147483702" r:id="rId40"/>
    <p:sldLayoutId id="2147483704" r:id="rId41"/>
    <p:sldLayoutId id="2147483706" r:id="rId42"/>
    <p:sldLayoutId id="2147483708" r:id="rId43"/>
    <p:sldLayoutId id="2147483709" r:id="rId44"/>
    <p:sldLayoutId id="2147483713" r:id="rId45"/>
    <p:sldLayoutId id="2147483714" r:id="rId46"/>
    <p:sldLayoutId id="2147483715" r:id="rId47"/>
    <p:sldLayoutId id="2147483716" r:id="rId48"/>
    <p:sldLayoutId id="2147483717" r:id="rId49"/>
    <p:sldLayoutId id="2147483718" r:id="rId50"/>
    <p:sldLayoutId id="2147483719" r:id="rId51"/>
    <p:sldLayoutId id="2147483720" r:id="rId52"/>
    <p:sldLayoutId id="2147483721" r:id="rId53"/>
    <p:sldLayoutId id="2147483722" r:id="rId54"/>
    <p:sldLayoutId id="2147483723" r:id="rId55"/>
    <p:sldLayoutId id="2147483724" r:id="rId56"/>
    <p:sldLayoutId id="2147483725" r:id="rId57"/>
    <p:sldLayoutId id="2147483726" r:id="rId58"/>
    <p:sldLayoutId id="2147483728" r:id="rId59"/>
    <p:sldLayoutId id="2147483729" r:id="rId60"/>
    <p:sldLayoutId id="2147483904" r:id="rId61"/>
    <p:sldLayoutId id="2147483905" r:id="rId62"/>
  </p:sldLayoutIdLst>
  <p:transition spd="med"/>
  <p:hf hdr="0" ftr="0" dt="0"/>
  <p:txStyles>
    <p:titleStyle>
      <a:lvl1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1pPr>
      <a:lvl2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2pPr>
      <a:lvl3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3pPr>
      <a:lvl4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4pPr>
      <a:lvl5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5pPr>
      <a:lvl6pPr marL="0" marR="0" indent="362568"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6pPr>
      <a:lvl7pPr marL="0" marR="0" indent="725139"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7pPr>
      <a:lvl8pPr marL="0" marR="0" indent="108770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8pPr>
      <a:lvl9pPr marL="0" marR="0" indent="145027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9pPr>
    </p:titleStyle>
    <p:bodyStyle>
      <a:lvl1pPr marL="0" marR="0" indent="0" algn="l" defTabSz="914400" rtl="0" latinLnBrk="0">
        <a:lnSpc>
          <a:spcPct val="100000"/>
        </a:lnSpc>
        <a:spcBef>
          <a:spcPts val="1100"/>
        </a:spcBef>
        <a:spcAft>
          <a:spcPts val="0"/>
        </a:spcAft>
        <a:buClrTx/>
        <a:buSzTx/>
        <a:buFontTx/>
        <a:buNone/>
        <a:tabLst/>
        <a:defRPr sz="1400" b="0" i="0" u="none" strike="noStrike" cap="none" spc="0" baseline="0">
          <a:solidFill>
            <a:srgbClr val="000000"/>
          </a:solidFill>
          <a:uFillTx/>
          <a:latin typeface="+mj-lt"/>
          <a:ea typeface="+mj-ea"/>
          <a:cs typeface="+mj-cs"/>
          <a:sym typeface="IBM Plex Sans Light"/>
        </a:defRPr>
      </a:lvl1pPr>
      <a:lvl2pPr marL="171451"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2pPr>
      <a:lvl3pPr marL="34290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3pPr>
      <a:lvl4pPr marL="628657"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4pPr>
      <a:lvl5pPr marL="80328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5pPr>
      <a:lvl6pPr marL="1605332"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6pPr>
      <a:lvl7pPr marL="1967902"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7pPr>
      <a:lvl8pPr marL="2330471"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8pPr>
      <a:lvl9pPr marL="2693041"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9pPr>
    </p:bodyStyle>
    <p:otherStyle>
      <a:lvl1pPr marL="0" marR="0" indent="0"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91"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982"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974"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965"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956"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948"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940"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931"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8825932" y="4852130"/>
            <a:ext cx="102593" cy="92333"/>
          </a:xfrm>
          <a:prstGeom prst="rect">
            <a:avLst/>
          </a:prstGeom>
          <a:ln w="12700">
            <a:miter lim="400000"/>
          </a:ln>
        </p:spPr>
        <p:txBody>
          <a:bodyPr wrap="none" lIns="0" tIns="0" rIns="0" bIns="0" anchor="b" anchorCtr="0">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15999" y="216027"/>
            <a:ext cx="8470194" cy="994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215475" y="1247775"/>
            <a:ext cx="8470194" cy="3251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13094" y="4801588"/>
            <a:ext cx="1858324" cy="142875"/>
          </a:xfrm>
          <a:prstGeom prst="rect">
            <a:avLst/>
          </a:prstGeom>
        </p:spPr>
        <p:txBody>
          <a:bodyPr vert="horz" lIns="0" tIns="0" rIns="0" bIns="0" rtlCol="0" anchor="b"/>
          <a:lstStyle>
            <a:lvl1pPr algn="l">
              <a:defRPr sz="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2467934777"/>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 id="2147483818" r:id="rId34"/>
    <p:sldLayoutId id="2147483819" r:id="rId35"/>
    <p:sldLayoutId id="2147483820" r:id="rId36"/>
    <p:sldLayoutId id="2147483821" r:id="rId37"/>
    <p:sldLayoutId id="2147483822" r:id="rId38"/>
    <p:sldLayoutId id="2147483823" r:id="rId39"/>
    <p:sldLayoutId id="2147483824" r:id="rId40"/>
    <p:sldLayoutId id="2147483825" r:id="rId41"/>
    <p:sldLayoutId id="2147483826" r:id="rId42"/>
    <p:sldLayoutId id="2147483827" r:id="rId43"/>
    <p:sldLayoutId id="2147483828" r:id="rId44"/>
    <p:sldLayoutId id="2147483829" r:id="rId45"/>
    <p:sldLayoutId id="2147483830" r:id="rId46"/>
    <p:sldLayoutId id="2147483832" r:id="rId47"/>
    <p:sldLayoutId id="2147483834" r:id="rId48"/>
    <p:sldLayoutId id="2147483835" r:id="rId49"/>
    <p:sldLayoutId id="2147483836" r:id="rId50"/>
    <p:sldLayoutId id="2147483837" r:id="rId51"/>
    <p:sldLayoutId id="2147483838" r:id="rId52"/>
    <p:sldLayoutId id="2147483839" r:id="rId53"/>
    <p:sldLayoutId id="2147483840" r:id="rId54"/>
    <p:sldLayoutId id="2147483841" r:id="rId55"/>
  </p:sldLayoutIdLst>
  <p:transition spd="med"/>
  <p:hf hdr="0" ftr="0" dt="0"/>
  <p:txStyles>
    <p:titleStyle>
      <a:lvl1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chemeClr val="tx2"/>
          </a:solidFill>
          <a:uFillTx/>
          <a:latin typeface="+mj-lt"/>
          <a:ea typeface="+mj-ea"/>
          <a:cs typeface="+mj-cs"/>
          <a:sym typeface="IBM Plex Sans Light"/>
        </a:defRPr>
      </a:lvl1pPr>
      <a:lvl2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2pPr>
      <a:lvl3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3pPr>
      <a:lvl4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4pPr>
      <a:lvl5pPr marL="0" marR="0" indent="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5pPr>
      <a:lvl6pPr marL="0" marR="0" indent="135963"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6pPr>
      <a:lvl7pPr marL="0" marR="0" indent="271927"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7pPr>
      <a:lvl8pPr marL="0" marR="0" indent="407890"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8pPr>
      <a:lvl9pPr marL="0" marR="0" indent="543854" algn="l" defTabSz="914400" rtl="0" eaLnBrk="1" latinLnBrk="0" hangingPunct="1">
        <a:lnSpc>
          <a:spcPct val="90000"/>
        </a:lnSpc>
        <a:spcBef>
          <a:spcPts val="0"/>
        </a:spcBef>
        <a:spcAft>
          <a:spcPts val="0"/>
        </a:spcAft>
        <a:buClrTx/>
        <a:buSzTx/>
        <a:buFontTx/>
        <a:buNone/>
        <a:tabLst/>
        <a:defRPr sz="2400" b="0" i="0" u="none" strike="noStrike" cap="none" spc="0" baseline="0">
          <a:solidFill>
            <a:srgbClr val="000000"/>
          </a:solidFill>
          <a:uFillTx/>
          <a:latin typeface="+mj-lt"/>
          <a:ea typeface="+mj-ea"/>
          <a:cs typeface="+mj-cs"/>
          <a:sym typeface="IBM Plex Sans Light"/>
        </a:defRPr>
      </a:lvl9pPr>
    </p:titleStyle>
    <p:bodyStyle>
      <a:lvl1pPr marL="0" marR="0" indent="0" algn="l" defTabSz="914400"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44"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88"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332" marR="0" indent="-123444" algn="l" defTabSz="914400"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625" marR="0" indent="-171450" algn="l" defTabSz="914400"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14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7112"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3075"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9038" marR="0" indent="-145878" algn="l" defTabSz="914400"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622"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24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865"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487"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3109"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731"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353"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974" algn="r" defTabSz="685983"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8C5926D9-7319-3D1F-CEEF-8F29CB4FEFA3}"/>
              </a:ext>
            </a:extLst>
          </p:cNvPr>
          <p:cNvGraphicFramePr>
            <a:graphicFrameLocks noChangeAspect="1"/>
          </p:cNvGraphicFramePr>
          <p:nvPr userDrawn="1">
            <p:custDataLst>
              <p:tags r:id="rId49"/>
            </p:custDataLst>
            <p:extLst>
              <p:ext uri="{D42A27DB-BD31-4B8C-83A1-F6EECF244321}">
                <p14:modId xmlns:p14="http://schemas.microsoft.com/office/powerpoint/2010/main" val="1840085139"/>
              </p:ext>
            </p:extLst>
          </p:nvPr>
        </p:nvGraphicFramePr>
        <p:xfrm>
          <a:off x="596" y="595"/>
          <a:ext cx="460" cy="596"/>
        </p:xfrm>
        <a:graphic>
          <a:graphicData uri="http://schemas.openxmlformats.org/presentationml/2006/ole">
            <mc:AlternateContent xmlns:mc="http://schemas.openxmlformats.org/markup-compatibility/2006">
              <mc:Choice xmlns:v="urn:schemas-microsoft-com:vml" Requires="v">
                <p:oleObj name="think-cell Slide" r:id="rId50" imgW="7772400" imgH="10058400" progId="TCLayout.ActiveDocument.1">
                  <p:embed/>
                </p:oleObj>
              </mc:Choice>
              <mc:Fallback>
                <p:oleObj name="think-cell Slide" r:id="rId50" imgW="7772400" imgH="10058400" progId="TCLayout.ActiveDocument.1">
                  <p:embed/>
                  <p:pic>
                    <p:nvPicPr>
                      <p:cNvPr id="4" name="think-cell data - do not delete" hidden="1">
                        <a:extLst>
                          <a:ext uri="{FF2B5EF4-FFF2-40B4-BE49-F238E27FC236}">
                            <a16:creationId xmlns:a16="http://schemas.microsoft.com/office/drawing/2014/main" id="{8C5926D9-7319-3D1F-CEEF-8F29CB4FEFA3}"/>
                          </a:ext>
                        </a:extLst>
                      </p:cNvPr>
                      <p:cNvPicPr/>
                      <p:nvPr/>
                    </p:nvPicPr>
                    <p:blipFill>
                      <a:blip r:embed="rId51"/>
                      <a:stretch>
                        <a:fillRect/>
                      </a:stretch>
                    </p:blipFill>
                    <p:spPr>
                      <a:xfrm>
                        <a:off x="596" y="595"/>
                        <a:ext cx="460" cy="596"/>
                      </a:xfrm>
                      <a:prstGeom prst="rect">
                        <a:avLst/>
                      </a:prstGeom>
                    </p:spPr>
                  </p:pic>
                </p:oleObj>
              </mc:Fallback>
            </mc:AlternateContent>
          </a:graphicData>
        </a:graphic>
      </p:graphicFrame>
      <p:sp>
        <p:nvSpPr>
          <p:cNvPr id="47" name="Slide Number"/>
          <p:cNvSpPr txBox="1">
            <a:spLocks noGrp="1"/>
          </p:cNvSpPr>
          <p:nvPr>
            <p:ph type="sldNum" sz="quarter" idx="2"/>
          </p:nvPr>
        </p:nvSpPr>
        <p:spPr>
          <a:xfrm>
            <a:off x="8825932" y="4852131"/>
            <a:ext cx="102593" cy="92333"/>
          </a:xfrm>
          <a:prstGeom prst="rect">
            <a:avLst/>
          </a:prstGeom>
          <a:ln w="12700">
            <a:miter lim="400000"/>
          </a:ln>
        </p:spPr>
        <p:txBody>
          <a:bodyPr wrap="none" lIns="0" tIns="0" rIns="0" bIns="0" anchor="b" anchorCtr="0">
            <a:spAutoFit/>
          </a:bodyPr>
          <a:lstStyle>
            <a:lvl1pPr algn="r">
              <a:defRPr sz="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15999" y="216028"/>
            <a:ext cx="8470194" cy="99417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Title Text</a:t>
            </a:r>
          </a:p>
        </p:txBody>
      </p:sp>
      <p:sp>
        <p:nvSpPr>
          <p:cNvPr id="49" name="Body Level One…"/>
          <p:cNvSpPr txBox="1">
            <a:spLocks noGrp="1"/>
          </p:cNvSpPr>
          <p:nvPr>
            <p:ph type="body" idx="1"/>
          </p:nvPr>
        </p:nvSpPr>
        <p:spPr>
          <a:xfrm>
            <a:off x="215475" y="1247775"/>
            <a:ext cx="8470194" cy="325100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13094" y="4801589"/>
            <a:ext cx="1858324" cy="142875"/>
          </a:xfrm>
          <a:prstGeom prst="rect">
            <a:avLst/>
          </a:prstGeom>
        </p:spPr>
        <p:txBody>
          <a:bodyPr vert="horz" lIns="0" tIns="0" rIns="0" bIns="0" rtlCol="0" anchor="b"/>
          <a:lstStyle>
            <a:lvl1pPr algn="l">
              <a:defRPr sz="600" b="0" i="0">
                <a:solidFill>
                  <a:schemeClr val="tx1"/>
                </a:solidFill>
                <a:latin typeface="IBM Plex Sans" panose="020B0503050203000203" pitchFamily="34" charset="0"/>
              </a:defRPr>
            </a:lvl1pPr>
          </a:lstStyle>
          <a:p>
            <a:r>
              <a:rPr lang="en-US"/>
              <a:t>© 2025 IBM Corporation​</a:t>
            </a:r>
          </a:p>
        </p:txBody>
      </p:sp>
    </p:spTree>
    <p:extLst>
      <p:ext uri="{BB962C8B-B14F-4D97-AF65-F5344CB8AC3E}">
        <p14:creationId xmlns:p14="http://schemas.microsoft.com/office/powerpoint/2010/main" val="1113529346"/>
      </p:ext>
    </p:extLst>
  </p:cSld>
  <p:clrMap bg1="dk1" tx1="lt1" bg2="dk2" tx2="lt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 id="2147483873" r:id="rId17"/>
    <p:sldLayoutId id="2147483874" r:id="rId18"/>
    <p:sldLayoutId id="2147483875" r:id="rId19"/>
    <p:sldLayoutId id="2147483876" r:id="rId20"/>
    <p:sldLayoutId id="2147483877" r:id="rId21"/>
    <p:sldLayoutId id="2147483878" r:id="rId22"/>
    <p:sldLayoutId id="2147483879" r:id="rId23"/>
    <p:sldLayoutId id="2147483880" r:id="rId24"/>
    <p:sldLayoutId id="2147483881" r:id="rId25"/>
    <p:sldLayoutId id="2147483882" r:id="rId26"/>
    <p:sldLayoutId id="2147483883" r:id="rId27"/>
    <p:sldLayoutId id="2147483884" r:id="rId28"/>
    <p:sldLayoutId id="2147483885" r:id="rId29"/>
    <p:sldLayoutId id="2147483886" r:id="rId30"/>
    <p:sldLayoutId id="2147483887" r:id="rId31"/>
    <p:sldLayoutId id="2147483888" r:id="rId32"/>
    <p:sldLayoutId id="2147483889" r:id="rId33"/>
    <p:sldLayoutId id="2147483890" r:id="rId34"/>
    <p:sldLayoutId id="2147483891" r:id="rId35"/>
    <p:sldLayoutId id="2147483892" r:id="rId36"/>
    <p:sldLayoutId id="2147483893" r:id="rId37"/>
    <p:sldLayoutId id="2147483894" r:id="rId38"/>
    <p:sldLayoutId id="2147483895" r:id="rId39"/>
    <p:sldLayoutId id="2147483896" r:id="rId40"/>
    <p:sldLayoutId id="2147483897" r:id="rId41"/>
    <p:sldLayoutId id="2147483898" r:id="rId42"/>
    <p:sldLayoutId id="2147483899" r:id="rId43"/>
    <p:sldLayoutId id="2147483900" r:id="rId44"/>
    <p:sldLayoutId id="2147483901" r:id="rId45"/>
    <p:sldLayoutId id="2147483902" r:id="rId46"/>
    <p:sldLayoutId id="2147483903" r:id="rId47"/>
  </p:sldLayoutIdLst>
  <p:transition spd="med"/>
  <p:hf sldNum="0" hdr="0" dt="0"/>
  <p:txStyles>
    <p:titleStyle>
      <a:lvl1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chemeClr val="tx2"/>
          </a:solidFill>
          <a:uFillTx/>
          <a:latin typeface="+mj-lt"/>
          <a:ea typeface="+mj-ea"/>
          <a:cs typeface="+mj-cs"/>
          <a:sym typeface="IBM Plex Sans Light"/>
        </a:defRPr>
      </a:lvl1pPr>
      <a:lvl2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2pPr>
      <a:lvl3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3pPr>
      <a:lvl4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4pPr>
      <a:lvl5pPr marL="0" marR="0" indent="0"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5pPr>
      <a:lvl6pPr marL="0" marR="0" indent="135936"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6pPr>
      <a:lvl7pPr marL="0" marR="0" indent="271873"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7pPr>
      <a:lvl8pPr marL="0" marR="0" indent="407808"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8pPr>
      <a:lvl9pPr marL="0" marR="0" indent="543745" algn="l" defTabSz="914217" rtl="0" eaLnBrk="1" latinLnBrk="0" hangingPunct="1">
        <a:lnSpc>
          <a:spcPct val="90000"/>
        </a:lnSpc>
        <a:spcBef>
          <a:spcPts val="0"/>
        </a:spcBef>
        <a:spcAft>
          <a:spcPts val="0"/>
        </a:spcAft>
        <a:buClrTx/>
        <a:buSzTx/>
        <a:buFontTx/>
        <a:buNone/>
        <a:tabLst/>
        <a:defRPr sz="2399" b="0" i="0" u="none" strike="noStrike" cap="none" spc="0" baseline="0">
          <a:solidFill>
            <a:srgbClr val="000000"/>
          </a:solidFill>
          <a:uFillTx/>
          <a:latin typeface="+mj-lt"/>
          <a:ea typeface="+mj-ea"/>
          <a:cs typeface="+mj-cs"/>
          <a:sym typeface="IBM Plex Sans Light"/>
        </a:defRPr>
      </a:lvl9pPr>
    </p:titleStyle>
    <p:bodyStyle>
      <a:lvl1pPr marL="0" marR="0" indent="0" algn="l" defTabSz="914217" rtl="0" eaLnBrk="1" latinLnBrk="0" hangingPunct="1">
        <a:lnSpc>
          <a:spcPct val="110000"/>
        </a:lnSpc>
        <a:spcBef>
          <a:spcPts val="0"/>
        </a:spcBef>
        <a:spcAft>
          <a:spcPts val="0"/>
        </a:spcAft>
        <a:buClrTx/>
        <a:buSzTx/>
        <a:buFontTx/>
        <a:buNone/>
        <a:tabLst/>
        <a:defRPr sz="1350" b="0" i="0" u="none" strike="noStrike" cap="none" spc="0" baseline="0">
          <a:solidFill>
            <a:schemeClr val="tx1"/>
          </a:solidFill>
          <a:uFillTx/>
          <a:latin typeface="+mj-lt"/>
          <a:ea typeface="+mj-ea"/>
          <a:cs typeface="+mj-cs"/>
          <a:sym typeface="IBM Plex Sans Light"/>
        </a:defRPr>
      </a:lvl1pPr>
      <a:lvl2pPr marL="123419" marR="0" indent="-123419" algn="l" defTabSz="914217"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2pPr>
      <a:lvl3pPr marL="246839" marR="0" indent="-123419" algn="l" defTabSz="914217"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3pPr>
      <a:lvl4pPr marL="370258" marR="0" indent="-123419" algn="l" defTabSz="914217" rtl="0" eaLnBrk="1" latinLnBrk="0" hangingPunct="1">
        <a:lnSpc>
          <a:spcPct val="110000"/>
        </a:lnSpc>
        <a:spcBef>
          <a:spcPts val="0"/>
        </a:spcBef>
        <a:spcAft>
          <a:spcPts val="0"/>
        </a:spcAft>
        <a:buClrTx/>
        <a:buSzPct val="100000"/>
        <a:buFontTx/>
        <a:buChar char="–"/>
        <a:tabLst/>
        <a:defRPr sz="1350" b="0" i="0" u="none" strike="noStrike" cap="none" spc="0" baseline="0">
          <a:solidFill>
            <a:schemeClr val="tx1"/>
          </a:solidFill>
          <a:uFillTx/>
          <a:latin typeface="+mj-lt"/>
          <a:ea typeface="+mj-ea"/>
          <a:cs typeface="+mj-cs"/>
          <a:sym typeface="IBM Plex Sans Light"/>
        </a:defRPr>
      </a:lvl4pPr>
      <a:lvl5pPr marL="428540" marR="0" indent="-171416" algn="l" defTabSz="914217" rtl="0" eaLnBrk="1" latinLnBrk="0" hangingPunct="1">
        <a:lnSpc>
          <a:spcPct val="110000"/>
        </a:lnSpc>
        <a:spcBef>
          <a:spcPts val="1088"/>
        </a:spcBef>
        <a:spcAft>
          <a:spcPts val="0"/>
        </a:spcAft>
        <a:buClrTx/>
        <a:buSzPct val="100000"/>
        <a:buFont typeface="Arial" panose="020B0604020202020204" pitchFamily="34" charset="0"/>
        <a:buChar char="•"/>
        <a:tabLst/>
        <a:defRPr sz="1350" b="0" i="0" u="none" strike="noStrike" cap="none" spc="0" baseline="0">
          <a:solidFill>
            <a:srgbClr val="000000"/>
          </a:solidFill>
          <a:uFillTx/>
          <a:latin typeface="+mj-lt"/>
          <a:ea typeface="+mj-ea"/>
          <a:cs typeface="+mj-cs"/>
          <a:sym typeface="IBM Plex Sans Light"/>
        </a:defRPr>
      </a:lvl5pPr>
      <a:lvl6pPr marL="691010"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6pPr>
      <a:lvl7pPr marL="826946"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7pPr>
      <a:lvl8pPr marL="962882"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8pPr>
      <a:lvl9pPr marL="1098818" marR="0" indent="-145850" algn="l" defTabSz="914217" rtl="0" eaLnBrk="1" latinLnBrk="0" hangingPunct="1">
        <a:lnSpc>
          <a:spcPct val="100000"/>
        </a:lnSpc>
        <a:spcBef>
          <a:spcPts val="1088"/>
        </a:spcBef>
        <a:spcAft>
          <a:spcPts val="0"/>
        </a:spcAft>
        <a:buClrTx/>
        <a:buSzPct val="100000"/>
        <a:buFontTx/>
        <a:buChar char="»"/>
        <a:tabLst/>
        <a:defRPr sz="1350" b="0" i="0" u="none" strike="noStrike" cap="none" spc="0" baseline="0">
          <a:solidFill>
            <a:srgbClr val="000000"/>
          </a:solidFill>
          <a:uFillTx/>
          <a:latin typeface="+mj-lt"/>
          <a:ea typeface="+mj-ea"/>
          <a:cs typeface="+mj-cs"/>
          <a:sym typeface="IBM Plex Sans Light"/>
        </a:defRPr>
      </a:lvl9pPr>
    </p:bodyStyle>
    <p:otherStyle>
      <a:lvl1pPr marL="0" marR="0" indent="0"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128596"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257192"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385788"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514384"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642980"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771576"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900173"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1028768" algn="r" defTabSz="685846" rtl="0" eaLnBrk="1" latinLnBrk="0" hangingPunct="1">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8" Type="http://schemas.openxmlformats.org/officeDocument/2006/relationships/hyperlink" Target="https://cloud.ibm.com/login" TargetMode="External"/><Relationship Id="rId3" Type="http://schemas.openxmlformats.org/officeDocument/2006/relationships/image" Target="../media/image26.jpeg"/><Relationship Id="rId7" Type="http://schemas.openxmlformats.org/officeDocument/2006/relationships/hyperlink" Target="https://www.ibm.com/account/reg/us-en/signup?formid=urx-19776"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hyperlink" Target="https://ibm.seismic.com/Link/Content/DCXBq3qXJjRFGGcC7JWT76Ddq6VB" TargetMode="External"/><Relationship Id="rId5" Type="http://schemas.openxmlformats.org/officeDocument/2006/relationships/hyperlink" Target="https://ibm.seismic.com/Link/Content/DCqjBMPCPbGCQG9Jdbq467JgcQjj" TargetMode="External"/><Relationship Id="rId4" Type="http://schemas.openxmlformats.org/officeDocument/2006/relationships/hyperlink" Target="https://yourlearning.ibm.com/activity/URL-6C8F6CE20C0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group of purple circles&#10;&#10;Description automatically generated">
            <a:extLst>
              <a:ext uri="{FF2B5EF4-FFF2-40B4-BE49-F238E27FC236}">
                <a16:creationId xmlns:a16="http://schemas.microsoft.com/office/drawing/2014/main" id="{6C2856D6-E435-17C3-5311-C2C0E0FEEDC5}"/>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6114" r="6114"/>
          <a:stretch/>
        </p:blipFill>
        <p:spPr>
          <a:prstGeom prst="rect">
            <a:avLst/>
          </a:prstGeom>
          <a:noFill/>
        </p:spPr>
      </p:pic>
      <p:sp>
        <p:nvSpPr>
          <p:cNvPr id="9" name="Title">
            <a:extLst>
              <a:ext uri="{FF2B5EF4-FFF2-40B4-BE49-F238E27FC236}">
                <a16:creationId xmlns:a16="http://schemas.microsoft.com/office/drawing/2014/main" id="{10253DFC-0824-4771-79B7-1C09BB3CAE1F}"/>
              </a:ext>
            </a:extLst>
          </p:cNvPr>
          <p:cNvSpPr>
            <a:spLocks noGrp="1"/>
          </p:cNvSpPr>
          <p:nvPr>
            <p:ph type="title"/>
          </p:nvPr>
        </p:nvSpPr>
        <p:spPr>
          <a:xfrm>
            <a:off x="217676" y="358568"/>
            <a:ext cx="3228044" cy="1299246"/>
          </a:xfrm>
        </p:spPr>
        <p:txBody>
          <a:bodyPr/>
          <a:lstStyle/>
          <a:p>
            <a:r>
              <a:rPr lang="en-US" sz="2400" b="1" dirty="0">
                <a:latin typeface="IBM Plex Sans SmBld" panose="020B0503050203000203" pitchFamily="34" charset="0"/>
              </a:rPr>
              <a:t>IBM Build Engineering</a:t>
            </a:r>
            <a:br>
              <a:rPr lang="en-US" sz="1800" i="1" dirty="0"/>
            </a:br>
            <a:r>
              <a:rPr lang="en-US" sz="1800" i="1" dirty="0"/>
              <a:t>watsonx for MAS partners</a:t>
            </a:r>
            <a:endParaRPr lang="en-US" sz="1800" dirty="0"/>
          </a:p>
        </p:txBody>
      </p:sp>
      <p:sp>
        <p:nvSpPr>
          <p:cNvPr id="10" name="Title">
            <a:extLst>
              <a:ext uri="{FF2B5EF4-FFF2-40B4-BE49-F238E27FC236}">
                <a16:creationId xmlns:a16="http://schemas.microsoft.com/office/drawing/2014/main" id="{948A88A0-46B3-E957-FE5F-881C381B67B0}"/>
              </a:ext>
            </a:extLst>
          </p:cNvPr>
          <p:cNvSpPr txBox="1">
            <a:spLocks/>
          </p:cNvSpPr>
          <p:nvPr/>
        </p:nvSpPr>
        <p:spPr>
          <a:xfrm>
            <a:off x="217675" y="3247907"/>
            <a:ext cx="4521584" cy="1299246"/>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800" kern="0" dirty="0">
                <a:solidFill>
                  <a:srgbClr val="000000"/>
                </a:solidFill>
                <a:latin typeface="IBM Plex Sans Light" panose="020B0403050203000203" pitchFamily="34" charset="77"/>
              </a:rPr>
              <a:t>Megha </a:t>
            </a:r>
            <a:r>
              <a:rPr lang="en-GB" sz="1800" kern="0" dirty="0" err="1">
                <a:solidFill>
                  <a:srgbClr val="000000"/>
                </a:solidFill>
                <a:latin typeface="IBM Plex Sans Light" panose="020B0403050203000203" pitchFamily="34" charset="77"/>
              </a:rPr>
              <a:t>Jingar</a:t>
            </a:r>
            <a:endParaRPr lang="en-GB" sz="1800" kern="0" dirty="0">
              <a:solidFill>
                <a:srgbClr val="000000"/>
              </a:solidFill>
              <a:latin typeface="IBM Plex Sans Light" panose="020B0403050203000203" pitchFamily="34" charset="77"/>
            </a:endParaRPr>
          </a:p>
          <a:p>
            <a:pPr marL="0" marR="0" lvl="0" indent="0" algn="l" defTabSz="914400" rtl="0" eaLnBrk="1" fontAlgn="base" latinLnBrk="0" hangingPunct="1">
              <a:lnSpc>
                <a:spcPct val="90000"/>
              </a:lnSpc>
              <a:spcBef>
                <a:spcPct val="0"/>
              </a:spcBef>
              <a:spcAft>
                <a:spcPct val="0"/>
              </a:spcAft>
              <a:buClrTx/>
              <a:buSzTx/>
              <a:buFontTx/>
              <a:buNone/>
              <a:tabLst/>
              <a:defRPr/>
            </a:pPr>
            <a:r>
              <a:rPr lang="en-GB" sz="1200" dirty="0">
                <a:solidFill>
                  <a:srgbClr val="000000"/>
                </a:solidFill>
                <a:latin typeface="IBM Plex Sans Light" panose="020B0403050203000203" pitchFamily="34" charset="77"/>
              </a:rPr>
              <a:t>AI Engineer, IBM Build Engineering EMEA</a:t>
            </a:r>
          </a:p>
          <a:p>
            <a:pPr marL="0" marR="0" lvl="0" indent="0" algn="l" defTabSz="914400" rtl="0" eaLnBrk="1" fontAlgn="base" latinLnBrk="0" hangingPunct="1">
              <a:lnSpc>
                <a:spcPct val="90000"/>
              </a:lnSpc>
              <a:spcBef>
                <a:spcPct val="0"/>
              </a:spcBef>
              <a:spcAft>
                <a:spcPct val="0"/>
              </a:spcAft>
              <a:buClrTx/>
              <a:buSzTx/>
              <a:buFontTx/>
              <a:buNone/>
              <a:tabLst/>
              <a:defRPr/>
            </a:pPr>
            <a:endParaRPr lang="en-GB" sz="1200" dirty="0">
              <a:solidFill>
                <a:srgbClr val="000000"/>
              </a:solidFill>
              <a:latin typeface="IBM Plex Sans Light" panose="020B0403050203000203" pitchFamily="34" charset="77"/>
            </a:endParaRPr>
          </a:p>
          <a:p>
            <a:pPr marL="0" marR="0" lvl="0" indent="0" algn="l" defTabSz="914400" rtl="0" eaLnBrk="1" fontAlgn="base" latinLnBrk="0" hangingPunct="1">
              <a:lnSpc>
                <a:spcPct val="90000"/>
              </a:lnSpc>
              <a:spcBef>
                <a:spcPct val="0"/>
              </a:spcBef>
              <a:spcAft>
                <a:spcPct val="0"/>
              </a:spcAft>
              <a:buClrTx/>
              <a:buSzTx/>
              <a:buFontTx/>
              <a:buNone/>
              <a:tabLst/>
              <a:defRPr/>
            </a:pPr>
            <a:r>
              <a:rPr lang="en-GB" sz="1800" kern="0" dirty="0">
                <a:solidFill>
                  <a:srgbClr val="000000"/>
                </a:solidFill>
                <a:latin typeface="IBM Plex Sans Light" panose="020B0403050203000203" pitchFamily="34" charset="77"/>
              </a:rPr>
              <a:t>Andreas Steen</a:t>
            </a:r>
            <a:endParaRPr kumimoji="0" lang="en-GB" sz="1800" b="0" i="0" u="none" strike="noStrike" kern="0" cap="none" spc="0" normalizeH="0" baseline="0" noProof="0" dirty="0">
              <a:ln>
                <a:noFill/>
              </a:ln>
              <a:solidFill>
                <a:srgbClr val="000000"/>
              </a:solidFill>
              <a:effectLst/>
              <a:uLnTx/>
              <a:uFillTx/>
              <a:latin typeface="IBM Plex Sans Light" panose="020B0403050203000203" pitchFamily="34" charset="77"/>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Light" panose="020B0403050203000203" pitchFamily="34" charset="77"/>
              </a:rPr>
              <a:t>EMEA Build Technical Leader</a:t>
            </a:r>
          </a:p>
        </p:txBody>
      </p:sp>
    </p:spTree>
    <p:extLst>
      <p:ext uri="{BB962C8B-B14F-4D97-AF65-F5344CB8AC3E}">
        <p14:creationId xmlns:p14="http://schemas.microsoft.com/office/powerpoint/2010/main" val="245886751"/>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71BE4-C5BB-DCBD-B3EE-FB56370CB69F}"/>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89EF6BDA-ACAD-C7E1-4BBC-C4750AFE99C1}"/>
              </a:ext>
            </a:extLst>
          </p:cNvPr>
          <p:cNvSpPr/>
          <p:nvPr/>
        </p:nvSpPr>
        <p:spPr>
          <a:xfrm>
            <a:off x="5829300" y="0"/>
            <a:ext cx="3375175" cy="5143500"/>
          </a:xfrm>
          <a:prstGeom prst="rect">
            <a:avLst/>
          </a:prstGeom>
          <a:solidFill>
            <a:srgbClr val="F2F4F8"/>
          </a:solidFill>
          <a:ln w="12700">
            <a:miter lim="400000"/>
          </a:ln>
        </p:spPr>
        <p:txBody>
          <a:bodyPr tIns="91439" bIns="91439"/>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p:txBody>
      </p:sp>
      <p:sp>
        <p:nvSpPr>
          <p:cNvPr id="7" name="Slide Number Placeholder 6">
            <a:extLst>
              <a:ext uri="{FF2B5EF4-FFF2-40B4-BE49-F238E27FC236}">
                <a16:creationId xmlns:a16="http://schemas.microsoft.com/office/drawing/2014/main" id="{33E43EAE-CB49-DB90-DFF9-D9589BE4A789}"/>
              </a:ext>
            </a:extLst>
          </p:cNvPr>
          <p:cNvSpPr>
            <a:spLocks noGrp="1"/>
          </p:cNvSpPr>
          <p:nvPr>
            <p:ph type="sldNum" sz="quarter" idx="2"/>
          </p:nvPr>
        </p:nvSpPr>
        <p:spPr/>
        <p:txBody>
          <a:bodyPr/>
          <a:lstStyle/>
          <a:p>
            <a:pPr marL="0" marR="0" lvl="0" indent="0" algn="r" defTabSz="685982" rtl="0" eaLnBrk="1" fontAlgn="auto" latinLnBrk="0" hangingPunct="0">
              <a:lnSpc>
                <a:spcPct val="100000"/>
              </a:lnSpc>
              <a:spcBef>
                <a:spcPts val="0"/>
              </a:spcBef>
              <a:spcAft>
                <a:spcPts val="0"/>
              </a:spcAft>
              <a:buClrTx/>
              <a:buSzTx/>
              <a:buFontTx/>
              <a:buNone/>
              <a:tabLst/>
              <a:defRPr/>
            </a:pPr>
            <a:fld id="{86CB4B4D-7CA3-9044-876B-883B54F8677D}" type="slidenum">
              <a:rPr kumimoji="0" lang="en-AU" sz="600" b="0" i="0" u="none" strike="noStrike" kern="0" cap="none" spc="0" normalizeH="0" baseline="0" noProof="0" smtClean="0">
                <a:ln>
                  <a:noFill/>
                </a:ln>
                <a:solidFill>
                  <a:srgbClr val="000000"/>
                </a:solidFill>
                <a:effectLst/>
                <a:uLnTx/>
                <a:uFillTx/>
                <a:latin typeface="IBM Plex Sans"/>
                <a:sym typeface="IBM Plex Sans"/>
              </a:rPr>
              <a:pPr marL="0" marR="0" lvl="0" indent="0" algn="r" defTabSz="685982" rtl="0" eaLnBrk="1" fontAlgn="auto" latinLnBrk="0" hangingPunct="0">
                <a:lnSpc>
                  <a:spcPct val="100000"/>
                </a:lnSpc>
                <a:spcBef>
                  <a:spcPts val="0"/>
                </a:spcBef>
                <a:spcAft>
                  <a:spcPts val="0"/>
                </a:spcAft>
                <a:buClrTx/>
                <a:buSzTx/>
                <a:buFontTx/>
                <a:buNone/>
                <a:tabLst/>
                <a:defRPr/>
              </a:pPr>
              <a:t>10</a:t>
            </a:fld>
            <a:endParaRPr kumimoji="0" lang="en-AU" sz="600" b="0" i="0" u="none" strike="noStrike" kern="0" cap="none" spc="0" normalizeH="0" baseline="0" noProof="0">
              <a:ln>
                <a:noFill/>
              </a:ln>
              <a:solidFill>
                <a:srgbClr val="000000"/>
              </a:solidFill>
              <a:effectLst/>
              <a:uLnTx/>
              <a:uFillTx/>
              <a:latin typeface="IBM Plex Sans"/>
              <a:sym typeface="IBM Plex Sans"/>
            </a:endParaRPr>
          </a:p>
        </p:txBody>
      </p:sp>
      <p:pic>
        <p:nvPicPr>
          <p:cNvPr id="3074" name="Picture 2" descr="100+ Workshop Pictures | Download Free Images &amp; Stock Photos on Unsplash">
            <a:extLst>
              <a:ext uri="{FF2B5EF4-FFF2-40B4-BE49-F238E27FC236}">
                <a16:creationId xmlns:a16="http://schemas.microsoft.com/office/drawing/2014/main" id="{E11119D4-6942-C51C-F201-4E055F82B1F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9858" y="1263680"/>
            <a:ext cx="3194058" cy="24383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67AAE7-AE09-75FC-2F22-7FA6438F7F9A}"/>
              </a:ext>
            </a:extLst>
          </p:cNvPr>
          <p:cNvSpPr txBox="1"/>
          <p:nvPr/>
        </p:nvSpPr>
        <p:spPr>
          <a:xfrm>
            <a:off x="356089" y="1004187"/>
            <a:ext cx="5059973" cy="19543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buAutoNum type="arabicPeriod"/>
            </a:pPr>
            <a:r>
              <a:rPr lang="en-IN" sz="1200" dirty="0">
                <a:solidFill>
                  <a:srgbClr val="000000"/>
                </a:solidFill>
                <a:latin typeface="+mn-lt"/>
              </a:rPr>
              <a:t>Basic understanding of Maximo functionality – </a:t>
            </a:r>
            <a:r>
              <a:rPr lang="en-IN" sz="1200" dirty="0">
                <a:solidFill>
                  <a:srgbClr val="000000"/>
                </a:solidFill>
                <a:latin typeface="+mn-lt"/>
                <a:hlinkClick r:id="rId4"/>
              </a:rPr>
              <a:t>link</a:t>
            </a:r>
            <a:endParaRPr lang="en-IN" sz="1200" dirty="0">
              <a:solidFill>
                <a:srgbClr val="000000"/>
              </a:solidFill>
              <a:latin typeface="+mn-lt"/>
            </a:endParaRPr>
          </a:p>
          <a:p>
            <a:pPr marL="342900" indent="-342900">
              <a:buAutoNum type="arabicPeriod"/>
            </a:pPr>
            <a:endParaRPr lang="en-IN" sz="1200" dirty="0">
              <a:solidFill>
                <a:srgbClr val="000000"/>
              </a:solidFill>
              <a:latin typeface="+mn-lt"/>
            </a:endParaRPr>
          </a:p>
          <a:p>
            <a:pPr marL="342900" indent="-342900">
              <a:buAutoNum type="arabicPeriod"/>
            </a:pPr>
            <a:r>
              <a:rPr lang="en-IN" sz="1200" dirty="0">
                <a:solidFill>
                  <a:srgbClr val="000000"/>
                </a:solidFill>
                <a:latin typeface="+mn-lt"/>
              </a:rPr>
              <a:t>Introductory knowledge of Watsonx.AI Platform - </a:t>
            </a:r>
            <a:r>
              <a:rPr lang="en-IN" sz="1200" dirty="0">
                <a:solidFill>
                  <a:srgbClr val="000000"/>
                </a:solidFill>
                <a:latin typeface="+mn-lt"/>
                <a:hlinkClick r:id="rId5"/>
              </a:rPr>
              <a:t>link</a:t>
            </a:r>
            <a:endParaRPr lang="en-IN" sz="1200" dirty="0">
              <a:solidFill>
                <a:srgbClr val="000000"/>
              </a:solidFill>
              <a:latin typeface="+mn-lt"/>
            </a:endParaRPr>
          </a:p>
          <a:p>
            <a:pPr marL="342900" indent="-342900">
              <a:buAutoNum type="arabicPeriod"/>
            </a:pPr>
            <a:endParaRPr lang="en-IN" sz="1200" dirty="0">
              <a:solidFill>
                <a:srgbClr val="000000"/>
              </a:solidFill>
              <a:latin typeface="+mn-lt"/>
            </a:endParaRPr>
          </a:p>
          <a:p>
            <a:pPr marL="342900" indent="-342900">
              <a:buAutoNum type="arabicPeriod"/>
            </a:pPr>
            <a:r>
              <a:rPr lang="en-IN" sz="1200" dirty="0">
                <a:solidFill>
                  <a:srgbClr val="000000"/>
                </a:solidFill>
                <a:latin typeface="+mn-lt"/>
              </a:rPr>
              <a:t>Introductory knowledge of WatsonX Orchestrate - </a:t>
            </a:r>
            <a:r>
              <a:rPr lang="en-IN" sz="1200" dirty="0">
                <a:solidFill>
                  <a:srgbClr val="000000"/>
                </a:solidFill>
                <a:latin typeface="+mn-lt"/>
                <a:hlinkClick r:id="rId6"/>
              </a:rPr>
              <a:t>link</a:t>
            </a:r>
            <a:endParaRPr lang="en-IN" sz="1200" dirty="0">
              <a:solidFill>
                <a:srgbClr val="000000"/>
              </a:solidFill>
              <a:latin typeface="+mn-lt"/>
            </a:endParaRPr>
          </a:p>
          <a:p>
            <a:pPr marL="342900" indent="-342900">
              <a:buAutoNum type="arabicPeriod"/>
            </a:pPr>
            <a:endParaRPr lang="en-IN" sz="1200" dirty="0">
              <a:solidFill>
                <a:srgbClr val="000000"/>
              </a:solidFill>
              <a:latin typeface="+mn-lt"/>
            </a:endParaRPr>
          </a:p>
          <a:p>
            <a:pPr marL="342900" indent="-342900">
              <a:buAutoNum type="arabicPeriod"/>
            </a:pPr>
            <a:r>
              <a:rPr lang="en-IN" sz="1200" dirty="0">
                <a:solidFill>
                  <a:srgbClr val="000000"/>
                </a:solidFill>
                <a:latin typeface="+mn-lt"/>
              </a:rPr>
              <a:t>Each Participant should have IBM Id - </a:t>
            </a:r>
            <a:r>
              <a:rPr lang="en-IN" sz="1200" dirty="0">
                <a:solidFill>
                  <a:srgbClr val="000000"/>
                </a:solidFill>
                <a:latin typeface="+mn-lt"/>
                <a:hlinkClick r:id="rId7"/>
              </a:rPr>
              <a:t>link</a:t>
            </a:r>
            <a:endParaRPr lang="en-IN" sz="1200" dirty="0">
              <a:solidFill>
                <a:srgbClr val="000000"/>
              </a:solidFill>
              <a:latin typeface="+mn-lt"/>
            </a:endParaRPr>
          </a:p>
          <a:p>
            <a:pPr marL="342900" indent="-342900">
              <a:buAutoNum type="arabicPeriod"/>
            </a:pPr>
            <a:endParaRPr lang="en-IN" sz="1200" dirty="0">
              <a:solidFill>
                <a:srgbClr val="000000"/>
              </a:solidFill>
              <a:latin typeface="+mn-lt"/>
            </a:endParaRPr>
          </a:p>
          <a:p>
            <a:pPr marL="342900" indent="-342900">
              <a:buAutoNum type="arabicPeriod"/>
            </a:pPr>
            <a:r>
              <a:rPr lang="en-IN" sz="1200" dirty="0">
                <a:solidFill>
                  <a:srgbClr val="000000"/>
                </a:solidFill>
                <a:latin typeface="+mn-lt"/>
              </a:rPr>
              <a:t>IBM Cloud Account - </a:t>
            </a:r>
            <a:r>
              <a:rPr lang="en-IN" sz="1200" dirty="0">
                <a:solidFill>
                  <a:srgbClr val="000000"/>
                </a:solidFill>
                <a:latin typeface="+mn-lt"/>
                <a:hlinkClick r:id="rId8"/>
              </a:rPr>
              <a:t>link</a:t>
            </a:r>
            <a:endParaRPr lang="en-IN" sz="1200" dirty="0">
              <a:solidFill>
                <a:srgbClr val="000000"/>
              </a:solidFill>
              <a:latin typeface="+mn-lt"/>
            </a:endParaRPr>
          </a:p>
          <a:p>
            <a:pPr marL="342900" indent="-342900">
              <a:buAutoNum type="arabicPeriod"/>
            </a:pPr>
            <a:endParaRPr lang="en-IN" dirty="0">
              <a:solidFill>
                <a:srgbClr val="000000"/>
              </a:solidFill>
            </a:endParaRPr>
          </a:p>
        </p:txBody>
      </p:sp>
      <p:sp>
        <p:nvSpPr>
          <p:cNvPr id="8" name="Title 1">
            <a:extLst>
              <a:ext uri="{FF2B5EF4-FFF2-40B4-BE49-F238E27FC236}">
                <a16:creationId xmlns:a16="http://schemas.microsoft.com/office/drawing/2014/main" id="{D8BA8F5C-883D-B324-5AE7-2A8A6B21A05D}"/>
              </a:ext>
            </a:extLst>
          </p:cNvPr>
          <p:cNvSpPr txBox="1">
            <a:spLocks/>
          </p:cNvSpPr>
          <p:nvPr/>
        </p:nvSpPr>
        <p:spPr>
          <a:xfrm>
            <a:off x="254273" y="134468"/>
            <a:ext cx="5460727" cy="393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1pPr>
            <a:lvl2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2pPr>
            <a:lvl3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3pPr>
            <a:lvl4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4pPr>
            <a:lvl5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5pPr>
            <a:lvl6pPr marL="0" marR="0" indent="362568"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6pPr>
            <a:lvl7pPr marL="0" marR="0" indent="725139"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7pPr>
            <a:lvl8pPr marL="0" marR="0" indent="108770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8pPr>
            <a:lvl9pPr marL="0" marR="0" indent="145027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9pPr>
          </a:lstStyle>
          <a:p>
            <a:pPr hangingPunct="1">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lang="en-US" sz="2400" dirty="0">
                <a:solidFill>
                  <a:srgbClr val="0F62FE"/>
                </a:solidFill>
                <a:latin typeface="IBM Plex Sans"/>
                <a:ea typeface="IBM Plex Sans ExtLt"/>
                <a:cs typeface="IBM Plex Sans ExtLt"/>
                <a:sym typeface="IBM Plex Sans ExtraLight"/>
              </a:rPr>
              <a:t>Before you attend : Key Prerequisites</a:t>
            </a:r>
            <a:br>
              <a:rPr lang="en-US" sz="2400" dirty="0">
                <a:solidFill>
                  <a:srgbClr val="A56EFF"/>
                </a:solidFill>
                <a:latin typeface="IBM Plex Sans"/>
                <a:ea typeface="IBM Plex Sans ExtLt"/>
                <a:cs typeface="IBM Plex Sans ExtLt"/>
                <a:sym typeface="IBM Plex Sans ExtraLight"/>
              </a:rPr>
            </a:br>
            <a:endParaRPr lang="en-US" sz="3600" dirty="0">
              <a:latin typeface="+mj-ea"/>
              <a:ea typeface="IBM Plex Sans ExtLt"/>
              <a:cs typeface="IBM Plex Sans ExtLt"/>
              <a:sym typeface="IBM Plex Sans ExtraLight"/>
            </a:endParaRPr>
          </a:p>
        </p:txBody>
      </p:sp>
    </p:spTree>
    <p:extLst>
      <p:ext uri="{BB962C8B-B14F-4D97-AF65-F5344CB8AC3E}">
        <p14:creationId xmlns:p14="http://schemas.microsoft.com/office/powerpoint/2010/main" val="132217489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ADBAC-5B58-D0CB-1152-4B15D7FEB1A5}"/>
            </a:ext>
          </a:extLst>
        </p:cNvPr>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482D62B6-A881-2395-D3EB-D7BE6CEB1619}"/>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3301" b="3301"/>
          <a:stretch/>
        </p:blipFill>
        <p:spPr>
          <a:prstGeom prst="rect">
            <a:avLst/>
          </a:prstGeom>
          <a:noFill/>
        </p:spPr>
      </p:pic>
      <p:sp>
        <p:nvSpPr>
          <p:cNvPr id="9" name="Title">
            <a:extLst>
              <a:ext uri="{FF2B5EF4-FFF2-40B4-BE49-F238E27FC236}">
                <a16:creationId xmlns:a16="http://schemas.microsoft.com/office/drawing/2014/main" id="{FCCA2012-6905-4D39-5F78-032535C91B59}"/>
              </a:ext>
            </a:extLst>
          </p:cNvPr>
          <p:cNvSpPr>
            <a:spLocks noGrp="1"/>
          </p:cNvSpPr>
          <p:nvPr>
            <p:ph type="title"/>
          </p:nvPr>
        </p:nvSpPr>
        <p:spPr>
          <a:xfrm>
            <a:off x="217676" y="358568"/>
            <a:ext cx="3228044" cy="1299246"/>
          </a:xfrm>
        </p:spPr>
        <p:txBody>
          <a:bodyPr/>
          <a:lstStyle/>
          <a:p>
            <a:r>
              <a:rPr lang="en-US" sz="2400" b="1" dirty="0">
                <a:latin typeface="IBM Plex Sans SmBld" panose="020B0503050203000203" pitchFamily="34" charset="0"/>
              </a:rPr>
              <a:t>IBM Build Engineering</a:t>
            </a:r>
            <a:br>
              <a:rPr lang="en-US" sz="1800" i="1" dirty="0"/>
            </a:br>
            <a:r>
              <a:rPr lang="en-US" sz="1800" i="1" dirty="0"/>
              <a:t>Sample use-cases</a:t>
            </a:r>
            <a:br>
              <a:rPr lang="en-US" sz="1800" i="1" dirty="0"/>
            </a:br>
            <a:r>
              <a:rPr lang="en-US" sz="1800" i="1" dirty="0"/>
              <a:t>watsonx for MAS partners</a:t>
            </a:r>
            <a:endParaRPr lang="en-US" sz="1800" dirty="0"/>
          </a:p>
        </p:txBody>
      </p:sp>
      <p:sp>
        <p:nvSpPr>
          <p:cNvPr id="10" name="Title">
            <a:extLst>
              <a:ext uri="{FF2B5EF4-FFF2-40B4-BE49-F238E27FC236}">
                <a16:creationId xmlns:a16="http://schemas.microsoft.com/office/drawing/2014/main" id="{B750B9D0-EB7D-FD5E-E60E-CF86495FA2BD}"/>
              </a:ext>
            </a:extLst>
          </p:cNvPr>
          <p:cNvSpPr txBox="1">
            <a:spLocks/>
          </p:cNvSpPr>
          <p:nvPr/>
        </p:nvSpPr>
        <p:spPr>
          <a:xfrm>
            <a:off x="217675" y="1981200"/>
            <a:ext cx="4521584" cy="2565953"/>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sz="1200" dirty="0">
                <a:solidFill>
                  <a:srgbClr val="000000"/>
                </a:solidFill>
                <a:latin typeface="IBM Plex Sans Light" panose="020B0403050203000203" pitchFamily="34" charset="77"/>
              </a:rPr>
              <a:t>This is a list of use-cases that a Maximo build partner could use as starting point for creating new offerings to their customers.</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GB" sz="1200" b="0" i="0" u="none" strike="noStrike" kern="0" cap="none" spc="0" normalizeH="0" baseline="0" noProof="0" dirty="0">
              <a:ln>
                <a:noFill/>
              </a:ln>
              <a:solidFill>
                <a:srgbClr val="000000"/>
              </a:solidFill>
              <a:effectLst/>
              <a:uLnTx/>
              <a:uFillTx/>
              <a:latin typeface="IBM Plex Sans Light" panose="020B0403050203000203" pitchFamily="34" charset="77"/>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GB" sz="1200" b="0" i="0" u="none" strike="noStrike" kern="0" cap="none" spc="0" normalizeH="0" baseline="0" noProof="0" dirty="0">
                <a:ln>
                  <a:noFill/>
                </a:ln>
                <a:solidFill>
                  <a:srgbClr val="000000"/>
                </a:solidFill>
                <a:effectLst/>
                <a:uLnTx/>
                <a:uFillTx/>
                <a:latin typeface="IBM Plex Sans Light" panose="020B0403050203000203" pitchFamily="34" charset="77"/>
              </a:rPr>
              <a:t>The use-cases has been tested but they are not ready to use product features or solutions we can sell.</a:t>
            </a:r>
          </a:p>
        </p:txBody>
      </p:sp>
    </p:spTree>
    <p:extLst>
      <p:ext uri="{BB962C8B-B14F-4D97-AF65-F5344CB8AC3E}">
        <p14:creationId xmlns:p14="http://schemas.microsoft.com/office/powerpoint/2010/main" val="321158231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90B81-0459-690C-E7D0-DB23C18E89C9}"/>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99DBDE95-5334-2C9B-92ED-DA3D9C31A398}"/>
              </a:ext>
            </a:extLst>
          </p:cNvPr>
          <p:cNvSpPr/>
          <p:nvPr/>
        </p:nvSpPr>
        <p:spPr>
          <a:xfrm>
            <a:off x="5994335" y="0"/>
            <a:ext cx="3210140" cy="5143500"/>
          </a:xfrm>
          <a:prstGeom prst="rect">
            <a:avLst/>
          </a:prstGeom>
          <a:solidFill>
            <a:srgbClr val="F2F4F8"/>
          </a:solidFill>
          <a:ln w="12700">
            <a:miter lim="400000"/>
          </a:ln>
        </p:spPr>
        <p:txBody>
          <a:bodyPr tIns="91439" bIns="91439"/>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p:txBody>
      </p:sp>
      <p:sp>
        <p:nvSpPr>
          <p:cNvPr id="3" name="Title 1">
            <a:extLst>
              <a:ext uri="{FF2B5EF4-FFF2-40B4-BE49-F238E27FC236}">
                <a16:creationId xmlns:a16="http://schemas.microsoft.com/office/drawing/2014/main" id="{3DE66D49-B57D-D15A-65F6-CAE0FD050764}"/>
              </a:ext>
            </a:extLst>
          </p:cNvPr>
          <p:cNvSpPr txBox="1">
            <a:spLocks noGrp="1"/>
          </p:cNvSpPr>
          <p:nvPr>
            <p:ph type="title"/>
          </p:nvPr>
        </p:nvSpPr>
        <p:spPr>
          <a:xfrm>
            <a:off x="210310" y="127001"/>
            <a:ext cx="5723550" cy="748244"/>
          </a:xfrm>
          <a:prstGeom prst="rect">
            <a:avLst/>
          </a:prstGeom>
        </p:spPr>
        <p:txBody>
          <a:bodyPr>
            <a:noAutofit/>
          </a:bodyPr>
          <a:lstStyle/>
          <a:p>
            <a:pPr>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lang="en-US" sz="1800" b="1" kern="1200" dirty="0">
                <a:solidFill>
                  <a:srgbClr val="0F62FE"/>
                </a:solidFill>
                <a:latin typeface="IBM Plex Sans"/>
              </a:rPr>
              <a:t>Use Case 1 : Create Job Plans from Maintenance Manuals</a:t>
            </a:r>
            <a:br>
              <a:rPr lang="en-IN" sz="1200" b="1" kern="1200" dirty="0"/>
            </a:br>
            <a:endParaRPr sz="1200" dirty="0">
              <a:solidFill>
                <a:srgbClr val="000000"/>
              </a:solidFill>
              <a:latin typeface="+mj-ea"/>
            </a:endParaRPr>
          </a:p>
        </p:txBody>
      </p:sp>
      <p:sp>
        <p:nvSpPr>
          <p:cNvPr id="7" name="Slide Number Placeholder 6">
            <a:extLst>
              <a:ext uri="{FF2B5EF4-FFF2-40B4-BE49-F238E27FC236}">
                <a16:creationId xmlns:a16="http://schemas.microsoft.com/office/drawing/2014/main" id="{B86A2C2E-1D7D-DC0F-FF27-E97BF08574AF}"/>
              </a:ext>
            </a:extLst>
          </p:cNvPr>
          <p:cNvSpPr>
            <a:spLocks noGrp="1"/>
          </p:cNvSpPr>
          <p:nvPr>
            <p:ph type="sldNum" sz="quarter" idx="2"/>
          </p:nvPr>
        </p:nvSpPr>
        <p:spPr/>
        <p:txBody>
          <a:bodyPr/>
          <a:lstStyle/>
          <a:p>
            <a:pPr marL="0" marR="0" lvl="0" indent="0" algn="r" defTabSz="685982" rtl="0" eaLnBrk="1" fontAlgn="auto" latinLnBrk="0" hangingPunct="0">
              <a:lnSpc>
                <a:spcPct val="100000"/>
              </a:lnSpc>
              <a:spcBef>
                <a:spcPts val="0"/>
              </a:spcBef>
              <a:spcAft>
                <a:spcPts val="0"/>
              </a:spcAft>
              <a:buClrTx/>
              <a:buSzTx/>
              <a:buFontTx/>
              <a:buNone/>
              <a:tabLst/>
              <a:defRPr/>
            </a:pPr>
            <a:fld id="{86CB4B4D-7CA3-9044-876B-883B54F8677D}" type="slidenum">
              <a:rPr kumimoji="0" lang="en-AU" sz="600" b="0" i="0" u="none" strike="noStrike" kern="0" cap="none" spc="0" normalizeH="0" baseline="0" noProof="0" smtClean="0">
                <a:ln>
                  <a:noFill/>
                </a:ln>
                <a:solidFill>
                  <a:srgbClr val="000000"/>
                </a:solidFill>
                <a:effectLst/>
                <a:uLnTx/>
                <a:uFillTx/>
                <a:latin typeface="IBM Plex Sans"/>
                <a:sym typeface="IBM Plex Sans"/>
              </a:rPr>
              <a:pPr marL="0" marR="0" lvl="0" indent="0" algn="r" defTabSz="685982" rtl="0" eaLnBrk="1" fontAlgn="auto" latinLnBrk="0" hangingPunct="0">
                <a:lnSpc>
                  <a:spcPct val="100000"/>
                </a:lnSpc>
                <a:spcBef>
                  <a:spcPts val="0"/>
                </a:spcBef>
                <a:spcAft>
                  <a:spcPts val="0"/>
                </a:spcAft>
                <a:buClrTx/>
                <a:buSzTx/>
                <a:buFontTx/>
                <a:buNone/>
                <a:tabLst/>
                <a:defRPr/>
              </a:pPr>
              <a:t>12</a:t>
            </a:fld>
            <a:endParaRPr kumimoji="0" lang="en-AU" sz="600" b="0" i="0" u="none" strike="noStrike" kern="0" cap="none" spc="0" normalizeH="0" baseline="0" noProof="0">
              <a:ln>
                <a:noFill/>
              </a:ln>
              <a:solidFill>
                <a:srgbClr val="000000"/>
              </a:solidFill>
              <a:effectLst/>
              <a:uLnTx/>
              <a:uFillTx/>
              <a:latin typeface="IBM Plex Sans"/>
              <a:sym typeface="IBM Plex Sans"/>
            </a:endParaRPr>
          </a:p>
        </p:txBody>
      </p:sp>
      <p:sp>
        <p:nvSpPr>
          <p:cNvPr id="13" name="TextBox 12">
            <a:extLst>
              <a:ext uri="{FF2B5EF4-FFF2-40B4-BE49-F238E27FC236}">
                <a16:creationId xmlns:a16="http://schemas.microsoft.com/office/drawing/2014/main" id="{490280D6-8C8D-1724-5281-F764BE38BBE3}"/>
              </a:ext>
            </a:extLst>
          </p:cNvPr>
          <p:cNvSpPr txBox="1"/>
          <p:nvPr/>
        </p:nvSpPr>
        <p:spPr>
          <a:xfrm>
            <a:off x="240548" y="875245"/>
            <a:ext cx="5723549" cy="399340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IN" sz="1050" b="1" dirty="0">
                <a:solidFill>
                  <a:srgbClr val="0F62FE"/>
                </a:solidFill>
                <a:latin typeface="IBM Plex Sans Light"/>
              </a:rPr>
              <a:t>Persona : </a:t>
            </a:r>
            <a:r>
              <a:rPr lang="en-IN" sz="1050" b="1" kern="1200" dirty="0">
                <a:solidFill>
                  <a:srgbClr val="000000"/>
                </a:solidFill>
              </a:rPr>
              <a:t>Supervisor / Maintenance Planner</a:t>
            </a:r>
            <a:endParaRPr kumimoji="0" lang="en-IN" sz="1050" b="1" i="0" u="none" strike="noStrike" kern="0" cap="none" spc="0" normalizeH="0" baseline="0" noProof="0" dirty="0">
              <a:ln>
                <a:noFill/>
              </a:ln>
              <a:solidFill>
                <a:srgbClr val="0F62FE"/>
              </a:solidFill>
              <a:effectLst/>
              <a:uLnTx/>
              <a:uFillTx/>
              <a:latin typeface="IBM Plex Sans Light"/>
              <a:sym typeface="IBM Plex Sans Light"/>
            </a:endParaRPr>
          </a:p>
          <a:p>
            <a:pPr marR="0" lvl="0" algn="l" defTabSz="685982" rtl="0" eaLnBrk="1" fontAlgn="auto" latinLnBrk="0" hangingPunct="0">
              <a:lnSpc>
                <a:spcPct val="100000"/>
              </a:lnSpc>
              <a:spcBef>
                <a:spcPts val="0"/>
              </a:spcBef>
              <a:spcAft>
                <a:spcPts val="0"/>
              </a:spcAft>
              <a:buClrTx/>
              <a:buSzTx/>
              <a:tabLst/>
              <a:defRPr/>
            </a:pPr>
            <a:endParaRPr lang="en-IN" sz="1050" b="1" dirty="0">
              <a:solidFill>
                <a:srgbClr val="0F62FE"/>
              </a:solidFill>
              <a:latin typeface="IBM Plex Sans Light"/>
            </a:endParaRPr>
          </a:p>
          <a:p>
            <a:pPr marR="0" lvl="0" algn="l" defTabSz="685982" rtl="0" eaLnBrk="1" fontAlgn="auto" latinLnBrk="0" hangingPunct="0">
              <a:lnSpc>
                <a:spcPct val="100000"/>
              </a:lnSpc>
              <a:spcBef>
                <a:spcPts val="0"/>
              </a:spcBef>
              <a:spcAft>
                <a:spcPts val="0"/>
              </a:spcAft>
              <a:buClrTx/>
              <a:buSzTx/>
              <a:tabLst/>
              <a:defRPr/>
            </a:pPr>
            <a:r>
              <a:rPr lang="en-IN" sz="1050" b="1" dirty="0">
                <a:solidFill>
                  <a:srgbClr val="0F62FE"/>
                </a:solidFill>
                <a:latin typeface="IBM Plex Sans Light"/>
              </a:rPr>
              <a:t>Problem Statement: </a:t>
            </a:r>
            <a:endParaRPr lang="en-IN" sz="1050" dirty="0">
              <a:solidFill>
                <a:srgbClr val="000000"/>
              </a:solidFill>
              <a:latin typeface="IBM Plex Sans Light"/>
            </a:endParaRPr>
          </a:p>
          <a:p>
            <a:pPr marL="285750" indent="-285750">
              <a:buFont typeface="Arial" panose="020B0604020202020204" pitchFamily="34" charset="0"/>
              <a:buChar char="•"/>
            </a:pPr>
            <a:r>
              <a:rPr lang="en-IN" sz="1000" kern="1200" dirty="0">
                <a:solidFill>
                  <a:srgbClr val="000000"/>
                </a:solidFill>
              </a:rPr>
              <a:t>The process of creating a Job Plan in asset-intensive industries presents a significant challenge, as it involves reviewing multiple asset manuals to extract accurate repair details. This task is often cumbersome, time-consuming, and prone to inefficiencies.</a:t>
            </a:r>
          </a:p>
          <a:p>
            <a:pPr marR="0" lvl="0" algn="l" defTabSz="685982" rtl="0" eaLnBrk="1" fontAlgn="auto" latinLnBrk="0" hangingPunct="0">
              <a:lnSpc>
                <a:spcPct val="100000"/>
              </a:lnSpc>
              <a:spcBef>
                <a:spcPts val="0"/>
              </a:spcBef>
              <a:spcAft>
                <a:spcPts val="0"/>
              </a:spcAft>
              <a:buClrTx/>
              <a:buSzTx/>
              <a:tabLst/>
              <a:defRPr/>
            </a:pPr>
            <a:endParaRPr lang="en-US" sz="1050" dirty="0">
              <a:solidFill>
                <a:srgbClr val="000000"/>
              </a:solidFill>
              <a:latin typeface="IBM Plex Sans Light"/>
            </a:endParaRPr>
          </a:p>
          <a:p>
            <a:pPr>
              <a:defRPr/>
            </a:pPr>
            <a:r>
              <a:rPr lang="en-IN" sz="1050" b="1" dirty="0">
                <a:solidFill>
                  <a:srgbClr val="0F62FE"/>
                </a:solidFill>
              </a:rPr>
              <a:t>Business Value</a:t>
            </a:r>
            <a:r>
              <a:rPr lang="en-US" sz="1050" b="1" dirty="0">
                <a:solidFill>
                  <a:srgbClr val="0F62FE"/>
                </a:solidFill>
              </a:rPr>
              <a:t>:</a:t>
            </a:r>
            <a:endParaRPr lang="en-IN" sz="1050" b="1" dirty="0">
              <a:solidFill>
                <a:srgbClr val="0F62FE"/>
              </a:solidFill>
            </a:endParaRPr>
          </a:p>
          <a:p>
            <a:pPr marL="285750" indent="-285750">
              <a:buFont typeface="Arial" panose="020B0604020202020204" pitchFamily="34" charset="0"/>
              <a:buChar char="•"/>
            </a:pPr>
            <a:r>
              <a:rPr lang="en-IN" sz="1000" b="1" kern="1200" dirty="0">
                <a:solidFill>
                  <a:srgbClr val="000000"/>
                </a:solidFill>
                <a:latin typeface="+mn-lt"/>
              </a:rPr>
              <a:t>Increase Operational Efficiency </a:t>
            </a:r>
            <a:r>
              <a:rPr lang="en-IN" sz="1000" kern="1200" dirty="0">
                <a:solidFill>
                  <a:srgbClr val="000000"/>
                </a:solidFill>
                <a:latin typeface="+mn-lt"/>
              </a:rPr>
              <a:t>by minimizing manual input during job plan creation, freeing up valuable time.</a:t>
            </a:r>
          </a:p>
          <a:p>
            <a:pPr marL="285750" indent="-285750">
              <a:buFont typeface="Arial" panose="020B0604020202020204" pitchFamily="34" charset="0"/>
              <a:buChar char="•"/>
            </a:pPr>
            <a:r>
              <a:rPr lang="en-IN" sz="1000" b="1" kern="1200" dirty="0">
                <a:solidFill>
                  <a:srgbClr val="000000"/>
                </a:solidFill>
                <a:latin typeface="+mn-lt"/>
              </a:rPr>
              <a:t>Enhance Maintenance Quality </a:t>
            </a:r>
            <a:r>
              <a:rPr lang="en-IN" sz="1000" kern="1200" dirty="0">
                <a:solidFill>
                  <a:srgbClr val="000000"/>
                </a:solidFill>
                <a:latin typeface="+mn-lt"/>
              </a:rPr>
              <a:t>through consistent and accurate job plans, reducing the risk of errors and rework.</a:t>
            </a:r>
          </a:p>
          <a:p>
            <a:pPr marL="285750" indent="-285750">
              <a:buFont typeface="Arial" panose="020B0604020202020204" pitchFamily="34" charset="0"/>
              <a:buChar char="•"/>
            </a:pPr>
            <a:r>
              <a:rPr lang="en-IN" sz="1000" b="1" kern="1200" dirty="0">
                <a:solidFill>
                  <a:srgbClr val="000000"/>
                </a:solidFill>
                <a:latin typeface="+mn-lt"/>
              </a:rPr>
              <a:t>Accelerate Work Execution </a:t>
            </a:r>
            <a:r>
              <a:rPr lang="en-IN" sz="1000" kern="1200" dirty="0">
                <a:solidFill>
                  <a:srgbClr val="000000"/>
                </a:solidFill>
                <a:latin typeface="+mn-lt"/>
              </a:rPr>
              <a:t>by enabling faster job plan generation, ensuring timely issuance of work orders.</a:t>
            </a:r>
          </a:p>
          <a:p>
            <a:pPr marL="285750" indent="-285750">
              <a:buFont typeface="Arial" panose="020B0604020202020204" pitchFamily="34" charset="0"/>
              <a:buChar char="•"/>
            </a:pPr>
            <a:r>
              <a:rPr lang="en-IN" sz="1000" b="1" kern="1200" dirty="0">
                <a:solidFill>
                  <a:srgbClr val="000000"/>
                </a:solidFill>
                <a:latin typeface="+mn-lt"/>
              </a:rPr>
              <a:t>Boost Productivity </a:t>
            </a:r>
            <a:r>
              <a:rPr lang="en-IN" sz="1000" kern="1200" dirty="0">
                <a:solidFill>
                  <a:srgbClr val="000000"/>
                </a:solidFill>
                <a:latin typeface="+mn-lt"/>
              </a:rPr>
              <a:t>by automating repetitive tasks, allowing focus on higher-value planning and strategy activities.</a:t>
            </a:r>
          </a:p>
          <a:p>
            <a:pPr marR="0" lvl="0" algn="l" defTabSz="685982" rtl="0" eaLnBrk="1" fontAlgn="auto" latinLnBrk="0" hangingPunct="0">
              <a:lnSpc>
                <a:spcPct val="100000"/>
              </a:lnSpc>
              <a:spcBef>
                <a:spcPts val="0"/>
              </a:spcBef>
              <a:spcAft>
                <a:spcPts val="0"/>
              </a:spcAft>
              <a:buClrTx/>
              <a:buSzTx/>
              <a:tabLst/>
              <a:defRPr/>
            </a:pPr>
            <a:endParaRPr kumimoji="0" lang="en-US" sz="1050" b="0" i="0" u="none" strike="noStrike" kern="0" cap="none" spc="0" normalizeH="0" baseline="0" noProof="0" dirty="0">
              <a:ln>
                <a:noFill/>
              </a:ln>
              <a:solidFill>
                <a:srgbClr val="000000"/>
              </a:solidFill>
              <a:effectLst/>
              <a:uLnTx/>
              <a:uFillTx/>
              <a:latin typeface="IBM Plex Sans Light"/>
              <a:sym typeface="IBM Plex Sans Light"/>
            </a:endParaRPr>
          </a:p>
          <a:p>
            <a:pPr marR="0" lvl="0" algn="l" defTabSz="685982" rtl="0" eaLnBrk="1" fontAlgn="auto" latinLnBrk="0" hangingPunct="0">
              <a:lnSpc>
                <a:spcPct val="100000"/>
              </a:lnSpc>
              <a:spcBef>
                <a:spcPts val="0"/>
              </a:spcBef>
              <a:spcAft>
                <a:spcPts val="0"/>
              </a:spcAft>
              <a:buClrTx/>
              <a:buSzTx/>
              <a:tabLst/>
              <a:defRPr/>
            </a:pPr>
            <a:r>
              <a:rPr kumimoji="0" lang="en-US" sz="1050" b="1" i="0" u="none" strike="noStrike" kern="0" cap="none" spc="0" normalizeH="0" baseline="0" noProof="0" dirty="0">
                <a:ln>
                  <a:noFill/>
                </a:ln>
                <a:solidFill>
                  <a:srgbClr val="0F62FE"/>
                </a:solidFill>
                <a:effectLst/>
                <a:uLnTx/>
                <a:uFillTx/>
                <a:latin typeface="IBM Plex Sans Light"/>
                <a:sym typeface="IBM Plex Sans Light"/>
              </a:rPr>
              <a:t>Solution Overview:</a:t>
            </a:r>
            <a:endParaRPr kumimoji="0" lang="en-US" sz="1050" b="0" i="0" u="none" strike="noStrike" kern="0" cap="none" spc="0" normalizeH="0" baseline="0" noProof="0" dirty="0">
              <a:ln>
                <a:noFill/>
              </a:ln>
              <a:solidFill>
                <a:srgbClr val="000000"/>
              </a:solidFill>
              <a:effectLst/>
              <a:uLnTx/>
              <a:uFillTx/>
              <a:latin typeface="IBM Plex Sans Light"/>
              <a:sym typeface="IBM Plex Sans Light"/>
            </a:endParaRPr>
          </a:p>
          <a:p>
            <a:pPr marL="285750" indent="-285750">
              <a:buFont typeface="Arial" panose="020B0604020202020204" pitchFamily="34" charset="0"/>
              <a:buChar char="•"/>
            </a:pPr>
            <a:r>
              <a:rPr lang="en-IN" sz="1000" kern="1200" dirty="0">
                <a:solidFill>
                  <a:srgbClr val="000000"/>
                </a:solidFill>
                <a:latin typeface="+mn-lt"/>
              </a:rPr>
              <a:t>Leverage </a:t>
            </a:r>
            <a:r>
              <a:rPr lang="en-IN" sz="1000" b="1" kern="1200" dirty="0">
                <a:solidFill>
                  <a:srgbClr val="000000"/>
                </a:solidFill>
                <a:latin typeface="+mn-lt"/>
              </a:rPr>
              <a:t>AI-powered document processing </a:t>
            </a:r>
            <a:r>
              <a:rPr lang="en-IN" sz="1000" kern="1200" dirty="0">
                <a:solidFill>
                  <a:srgbClr val="000000"/>
                </a:solidFill>
                <a:latin typeface="+mn-lt"/>
              </a:rPr>
              <a:t>to extract repair and maintenance instructions from asset manuals.</a:t>
            </a:r>
          </a:p>
          <a:p>
            <a:pPr marL="285750" indent="-285750">
              <a:buFont typeface="Arial" panose="020B0604020202020204" pitchFamily="34" charset="0"/>
              <a:buChar char="•"/>
            </a:pPr>
            <a:r>
              <a:rPr lang="en-IN" sz="1000" b="1" kern="1200" dirty="0">
                <a:solidFill>
                  <a:srgbClr val="000000"/>
                </a:solidFill>
                <a:latin typeface="+mn-lt"/>
              </a:rPr>
              <a:t>Automatically structure </a:t>
            </a:r>
            <a:r>
              <a:rPr lang="en-IN" sz="1000" kern="1200" dirty="0">
                <a:solidFill>
                  <a:srgbClr val="000000"/>
                </a:solidFill>
                <a:latin typeface="+mn-lt"/>
              </a:rPr>
              <a:t>the extracted information into Maximo-compatible Job Plans with detailed tasks.</a:t>
            </a:r>
          </a:p>
          <a:p>
            <a:pPr marL="285750" indent="-285750">
              <a:buFont typeface="Arial" panose="020B0604020202020204" pitchFamily="34" charset="0"/>
              <a:buChar char="•"/>
            </a:pPr>
            <a:r>
              <a:rPr lang="en-IN" sz="1000" b="1" kern="1200" dirty="0">
                <a:solidFill>
                  <a:srgbClr val="000000"/>
                </a:solidFill>
                <a:latin typeface="+mn-lt"/>
              </a:rPr>
              <a:t>Integrate with Maximo through APIs and Microservices </a:t>
            </a:r>
            <a:r>
              <a:rPr lang="en-IN" sz="1000" kern="1200" dirty="0">
                <a:solidFill>
                  <a:srgbClr val="000000"/>
                </a:solidFill>
                <a:latin typeface="+mn-lt"/>
              </a:rPr>
              <a:t>for seamless Job Plan creation.</a:t>
            </a:r>
          </a:p>
          <a:p>
            <a:pPr marL="285750" indent="-285750">
              <a:buFont typeface="Arial" panose="020B0604020202020204" pitchFamily="34" charset="0"/>
              <a:buChar char="•"/>
            </a:pPr>
            <a:r>
              <a:rPr lang="en-IN" sz="1000" kern="1200" dirty="0">
                <a:solidFill>
                  <a:srgbClr val="000000"/>
                </a:solidFill>
                <a:latin typeface="+mn-lt"/>
              </a:rPr>
              <a:t>Present the generated task details on-screen for quick review, allowing the planner to validate and refine the job plan.</a:t>
            </a:r>
            <a:endParaRPr lang="en-US" sz="1000" kern="1200" dirty="0">
              <a:solidFill>
                <a:srgbClr val="000000"/>
              </a:solidFill>
              <a:latin typeface="+mn-lt"/>
            </a:endParaRPr>
          </a:p>
        </p:txBody>
      </p:sp>
      <p:pic>
        <p:nvPicPr>
          <p:cNvPr id="16" name="Picture 15">
            <a:extLst>
              <a:ext uri="{FF2B5EF4-FFF2-40B4-BE49-F238E27FC236}">
                <a16:creationId xmlns:a16="http://schemas.microsoft.com/office/drawing/2014/main" id="{A9CB79D7-65EA-768A-A050-9618D4D8E284}"/>
              </a:ext>
            </a:extLst>
          </p:cNvPr>
          <p:cNvPicPr>
            <a:picLocks noChangeAspect="1"/>
          </p:cNvPicPr>
          <p:nvPr/>
        </p:nvPicPr>
        <p:blipFill>
          <a:blip r:embed="rId3"/>
          <a:srcRect l="1955" t="6553" r="3932" b="2531"/>
          <a:stretch>
            <a:fillRect/>
          </a:stretch>
        </p:blipFill>
        <p:spPr>
          <a:xfrm>
            <a:off x="6180213" y="358775"/>
            <a:ext cx="2838384" cy="4425950"/>
          </a:xfrm>
          <a:prstGeom prst="rect">
            <a:avLst/>
          </a:prstGeom>
        </p:spPr>
      </p:pic>
    </p:spTree>
    <p:extLst>
      <p:ext uri="{BB962C8B-B14F-4D97-AF65-F5344CB8AC3E}">
        <p14:creationId xmlns:p14="http://schemas.microsoft.com/office/powerpoint/2010/main" val="369457179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AC127-B595-B8C1-8CBB-AF2C6DC0F1AE}"/>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50205E52-449B-FDF2-5B6D-EC7932FC18CE}"/>
              </a:ext>
            </a:extLst>
          </p:cNvPr>
          <p:cNvSpPr/>
          <p:nvPr/>
        </p:nvSpPr>
        <p:spPr>
          <a:xfrm>
            <a:off x="5994335" y="0"/>
            <a:ext cx="3210140" cy="5143500"/>
          </a:xfrm>
          <a:prstGeom prst="rect">
            <a:avLst/>
          </a:prstGeom>
          <a:solidFill>
            <a:srgbClr val="F2F4F8"/>
          </a:solidFill>
          <a:ln w="12700">
            <a:miter lim="400000"/>
          </a:ln>
        </p:spPr>
        <p:txBody>
          <a:bodyPr tIns="91439" bIns="91439"/>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p:txBody>
      </p:sp>
      <p:sp>
        <p:nvSpPr>
          <p:cNvPr id="3" name="Title 1">
            <a:extLst>
              <a:ext uri="{FF2B5EF4-FFF2-40B4-BE49-F238E27FC236}">
                <a16:creationId xmlns:a16="http://schemas.microsoft.com/office/drawing/2014/main" id="{CE75B9D9-0AF5-E115-780A-0773CFBF3667}"/>
              </a:ext>
            </a:extLst>
          </p:cNvPr>
          <p:cNvSpPr txBox="1">
            <a:spLocks noGrp="1"/>
          </p:cNvSpPr>
          <p:nvPr>
            <p:ph type="title"/>
          </p:nvPr>
        </p:nvSpPr>
        <p:spPr>
          <a:xfrm>
            <a:off x="210310" y="181865"/>
            <a:ext cx="5723550" cy="748244"/>
          </a:xfrm>
          <a:prstGeom prst="rect">
            <a:avLst/>
          </a:prstGeom>
        </p:spPr>
        <p:txBody>
          <a:bodyPr>
            <a:noAutofit/>
          </a:bodyPr>
          <a:lstStyle/>
          <a:p>
            <a:pPr>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lang="en-US" sz="1800" b="1" kern="1200" dirty="0">
                <a:solidFill>
                  <a:srgbClr val="0F62FE"/>
                </a:solidFill>
                <a:latin typeface="IBM Plex Sans"/>
              </a:rPr>
              <a:t>Use Case 2 : </a:t>
            </a:r>
            <a:r>
              <a:rPr lang="en-IN" sz="1800" b="1" kern="1200" dirty="0">
                <a:solidFill>
                  <a:srgbClr val="0F62FE"/>
                </a:solidFill>
                <a:latin typeface="IBM Plex Sans"/>
                <a:sym typeface="IBM Plex Sans ExtraLight"/>
              </a:rPr>
              <a:t>Job Plan Task Optimization using AI</a:t>
            </a:r>
            <a:br>
              <a:rPr lang="en-IN" sz="1200" b="1" kern="1200" dirty="0"/>
            </a:br>
            <a:endParaRPr sz="1200" dirty="0">
              <a:solidFill>
                <a:srgbClr val="000000"/>
              </a:solidFill>
              <a:latin typeface="+mj-ea"/>
            </a:endParaRPr>
          </a:p>
        </p:txBody>
      </p:sp>
      <p:sp>
        <p:nvSpPr>
          <p:cNvPr id="7" name="Slide Number Placeholder 6">
            <a:extLst>
              <a:ext uri="{FF2B5EF4-FFF2-40B4-BE49-F238E27FC236}">
                <a16:creationId xmlns:a16="http://schemas.microsoft.com/office/drawing/2014/main" id="{0C4CBADF-8298-3410-86D9-DE87CD5C3556}"/>
              </a:ext>
            </a:extLst>
          </p:cNvPr>
          <p:cNvSpPr>
            <a:spLocks noGrp="1"/>
          </p:cNvSpPr>
          <p:nvPr>
            <p:ph type="sldNum" sz="quarter" idx="2"/>
          </p:nvPr>
        </p:nvSpPr>
        <p:spPr/>
        <p:txBody>
          <a:bodyPr/>
          <a:lstStyle/>
          <a:p>
            <a:pPr marL="0" marR="0" lvl="0" indent="0" algn="r" defTabSz="685982" rtl="0" eaLnBrk="1" fontAlgn="auto" latinLnBrk="0" hangingPunct="0">
              <a:lnSpc>
                <a:spcPct val="100000"/>
              </a:lnSpc>
              <a:spcBef>
                <a:spcPts val="0"/>
              </a:spcBef>
              <a:spcAft>
                <a:spcPts val="0"/>
              </a:spcAft>
              <a:buClrTx/>
              <a:buSzTx/>
              <a:buFontTx/>
              <a:buNone/>
              <a:tabLst/>
              <a:defRPr/>
            </a:pPr>
            <a:fld id="{86CB4B4D-7CA3-9044-876B-883B54F8677D}" type="slidenum">
              <a:rPr kumimoji="0" lang="en-AU" sz="600" b="0" i="0" u="none" strike="noStrike" kern="0" cap="none" spc="0" normalizeH="0" baseline="0" noProof="0" smtClean="0">
                <a:ln>
                  <a:noFill/>
                </a:ln>
                <a:solidFill>
                  <a:srgbClr val="000000"/>
                </a:solidFill>
                <a:effectLst/>
                <a:uLnTx/>
                <a:uFillTx/>
                <a:latin typeface="IBM Plex Sans"/>
                <a:sym typeface="IBM Plex Sans"/>
              </a:rPr>
              <a:pPr marL="0" marR="0" lvl="0" indent="0" algn="r" defTabSz="685982" rtl="0" eaLnBrk="1" fontAlgn="auto" latinLnBrk="0" hangingPunct="0">
                <a:lnSpc>
                  <a:spcPct val="100000"/>
                </a:lnSpc>
                <a:spcBef>
                  <a:spcPts val="0"/>
                </a:spcBef>
                <a:spcAft>
                  <a:spcPts val="0"/>
                </a:spcAft>
                <a:buClrTx/>
                <a:buSzTx/>
                <a:buFontTx/>
                <a:buNone/>
                <a:tabLst/>
                <a:defRPr/>
              </a:pPr>
              <a:t>13</a:t>
            </a:fld>
            <a:endParaRPr kumimoji="0" lang="en-AU" sz="600" b="0" i="0" u="none" strike="noStrike" kern="0" cap="none" spc="0" normalizeH="0" baseline="0" noProof="0">
              <a:ln>
                <a:noFill/>
              </a:ln>
              <a:solidFill>
                <a:srgbClr val="000000"/>
              </a:solidFill>
              <a:effectLst/>
              <a:uLnTx/>
              <a:uFillTx/>
              <a:latin typeface="IBM Plex Sans"/>
              <a:sym typeface="IBM Plex Sans"/>
            </a:endParaRPr>
          </a:p>
        </p:txBody>
      </p:sp>
      <p:sp>
        <p:nvSpPr>
          <p:cNvPr id="13" name="TextBox 12">
            <a:extLst>
              <a:ext uri="{FF2B5EF4-FFF2-40B4-BE49-F238E27FC236}">
                <a16:creationId xmlns:a16="http://schemas.microsoft.com/office/drawing/2014/main" id="{DBE100DE-A81D-6F6E-56DD-EE8676FA5F48}"/>
              </a:ext>
            </a:extLst>
          </p:cNvPr>
          <p:cNvSpPr txBox="1"/>
          <p:nvPr/>
        </p:nvSpPr>
        <p:spPr>
          <a:xfrm>
            <a:off x="240548" y="737467"/>
            <a:ext cx="5723549" cy="414728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IN" sz="1050" b="1" dirty="0">
                <a:solidFill>
                  <a:srgbClr val="0F62FE"/>
                </a:solidFill>
                <a:latin typeface="IBM Plex Sans Light"/>
              </a:rPr>
              <a:t>Persona : </a:t>
            </a:r>
            <a:r>
              <a:rPr lang="en-IN" sz="1050" b="1" kern="1200" dirty="0">
                <a:solidFill>
                  <a:srgbClr val="000000"/>
                </a:solidFill>
              </a:rPr>
              <a:t>Supervisor / Maintenance Planner</a:t>
            </a:r>
            <a:endParaRPr kumimoji="0" lang="en-IN" sz="1050" b="1" i="0" u="none" strike="noStrike" kern="0" cap="none" spc="0" normalizeH="0" baseline="0" noProof="0" dirty="0">
              <a:ln>
                <a:noFill/>
              </a:ln>
              <a:solidFill>
                <a:srgbClr val="0F62FE"/>
              </a:solidFill>
              <a:effectLst/>
              <a:uLnTx/>
              <a:uFillTx/>
              <a:latin typeface="IBM Plex Sans Light"/>
              <a:sym typeface="IBM Plex Sans Light"/>
            </a:endParaRPr>
          </a:p>
          <a:p>
            <a:pPr marR="0" lvl="0" algn="l" defTabSz="685982" rtl="0" eaLnBrk="1" fontAlgn="auto" latinLnBrk="0" hangingPunct="0">
              <a:lnSpc>
                <a:spcPct val="100000"/>
              </a:lnSpc>
              <a:spcBef>
                <a:spcPts val="0"/>
              </a:spcBef>
              <a:spcAft>
                <a:spcPts val="0"/>
              </a:spcAft>
              <a:buClrTx/>
              <a:buSzTx/>
              <a:tabLst/>
              <a:defRPr/>
            </a:pPr>
            <a:endParaRPr lang="en-IN" sz="1050" b="1" dirty="0">
              <a:solidFill>
                <a:srgbClr val="0F62FE"/>
              </a:solidFill>
              <a:latin typeface="IBM Plex Sans Light"/>
            </a:endParaRPr>
          </a:p>
          <a:p>
            <a:pPr marR="0" lvl="0" algn="l" defTabSz="685982" rtl="0" eaLnBrk="1" fontAlgn="auto" latinLnBrk="0" hangingPunct="0">
              <a:lnSpc>
                <a:spcPct val="100000"/>
              </a:lnSpc>
              <a:spcBef>
                <a:spcPts val="0"/>
              </a:spcBef>
              <a:spcAft>
                <a:spcPts val="0"/>
              </a:spcAft>
              <a:buClrTx/>
              <a:buSzTx/>
              <a:tabLst/>
              <a:defRPr/>
            </a:pPr>
            <a:r>
              <a:rPr lang="en-IN" sz="1050" b="1" dirty="0">
                <a:solidFill>
                  <a:srgbClr val="0F62FE"/>
                </a:solidFill>
                <a:latin typeface="IBM Plex Sans Light"/>
              </a:rPr>
              <a:t>Problem Statement: </a:t>
            </a:r>
            <a:endParaRPr lang="en-IN" sz="1050" dirty="0">
              <a:solidFill>
                <a:srgbClr val="000000"/>
              </a:solidFill>
              <a:latin typeface="IBM Plex Sans Light"/>
            </a:endParaRPr>
          </a:p>
          <a:p>
            <a:pPr marL="285750" indent="-285750">
              <a:buFont typeface="Arial" panose="020B0604020202020204" pitchFamily="34" charset="0"/>
              <a:buChar char="•"/>
            </a:pPr>
            <a:r>
              <a:rPr lang="en-IN" sz="1000" kern="1200" dirty="0">
                <a:solidFill>
                  <a:srgbClr val="000000"/>
                </a:solidFill>
              </a:rPr>
              <a:t>Inaccurate or poorly sequenced job plan tasks during asset maintenance can lead to extended downtime, resulting in decreased productivity and increased costs.</a:t>
            </a:r>
          </a:p>
          <a:p>
            <a:pPr marR="0" lvl="0" algn="l" defTabSz="685982" rtl="0" eaLnBrk="1" fontAlgn="auto" latinLnBrk="0" hangingPunct="0">
              <a:lnSpc>
                <a:spcPct val="100000"/>
              </a:lnSpc>
              <a:spcBef>
                <a:spcPts val="0"/>
              </a:spcBef>
              <a:spcAft>
                <a:spcPts val="0"/>
              </a:spcAft>
              <a:buClrTx/>
              <a:buSzTx/>
              <a:tabLst/>
              <a:defRPr/>
            </a:pPr>
            <a:endParaRPr lang="en-US" sz="1050" dirty="0">
              <a:solidFill>
                <a:srgbClr val="000000"/>
              </a:solidFill>
              <a:latin typeface="IBM Plex Sans Light"/>
            </a:endParaRPr>
          </a:p>
          <a:p>
            <a:pPr>
              <a:defRPr/>
            </a:pPr>
            <a:r>
              <a:rPr lang="en-IN" sz="1050" b="1" dirty="0">
                <a:solidFill>
                  <a:srgbClr val="0F62FE"/>
                </a:solidFill>
              </a:rPr>
              <a:t>Business Value</a:t>
            </a:r>
            <a:r>
              <a:rPr lang="en-US" sz="1050" b="1" dirty="0">
                <a:solidFill>
                  <a:srgbClr val="0F62FE"/>
                </a:solidFill>
              </a:rPr>
              <a:t>:</a:t>
            </a:r>
            <a:endParaRPr lang="en-IN" sz="1050" b="1" dirty="0">
              <a:solidFill>
                <a:srgbClr val="0F62FE"/>
              </a:solidFill>
            </a:endParaRPr>
          </a:p>
          <a:p>
            <a:pPr marL="285750" indent="-285750">
              <a:buFont typeface="Arial" panose="020B0604020202020204" pitchFamily="34" charset="0"/>
              <a:buChar char="•"/>
            </a:pPr>
            <a:r>
              <a:rPr lang="en-IN" sz="1000" b="1" kern="1200" dirty="0">
                <a:solidFill>
                  <a:srgbClr val="000000"/>
                </a:solidFill>
                <a:latin typeface="+mn-lt"/>
              </a:rPr>
              <a:t>Improve Maintenance Effectiveness </a:t>
            </a:r>
            <a:r>
              <a:rPr lang="en-IN" sz="1000" kern="1200" dirty="0">
                <a:solidFill>
                  <a:srgbClr val="000000"/>
                </a:solidFill>
                <a:latin typeface="+mn-lt"/>
              </a:rPr>
              <a:t>by delivering clear, actionable job plans with simplified, well-structured tasks.</a:t>
            </a:r>
          </a:p>
          <a:p>
            <a:pPr marL="285750" indent="-285750">
              <a:buFont typeface="Arial" panose="020B0604020202020204" pitchFamily="34" charset="0"/>
              <a:buChar char="•"/>
            </a:pPr>
            <a:r>
              <a:rPr lang="en-IN" sz="1000" b="1" kern="1200" dirty="0">
                <a:solidFill>
                  <a:srgbClr val="000000"/>
                </a:solidFill>
                <a:latin typeface="+mn-lt"/>
              </a:rPr>
              <a:t>Reduce Downtime </a:t>
            </a:r>
            <a:r>
              <a:rPr lang="en-IN" sz="1000" kern="1200" dirty="0">
                <a:solidFill>
                  <a:srgbClr val="000000"/>
                </a:solidFill>
                <a:latin typeface="+mn-lt"/>
              </a:rPr>
              <a:t>through accurately sequenced tasks that prevent delays during maintenance execution.</a:t>
            </a:r>
          </a:p>
          <a:p>
            <a:pPr marL="285750" indent="-285750">
              <a:buFont typeface="Arial" panose="020B0604020202020204" pitchFamily="34" charset="0"/>
              <a:buChar char="•"/>
            </a:pPr>
            <a:r>
              <a:rPr lang="en-IN" sz="1000" b="1" kern="1200" dirty="0">
                <a:solidFill>
                  <a:srgbClr val="000000"/>
                </a:solidFill>
                <a:latin typeface="+mn-lt"/>
              </a:rPr>
              <a:t>Enhance Technician Performance </a:t>
            </a:r>
            <a:r>
              <a:rPr lang="en-IN" sz="1000" kern="1200" dirty="0">
                <a:solidFill>
                  <a:srgbClr val="000000"/>
                </a:solidFill>
                <a:latin typeface="+mn-lt"/>
              </a:rPr>
              <a:t>by eliminating ambiguity, leading to smoother and more reliable task completion.</a:t>
            </a:r>
          </a:p>
          <a:p>
            <a:pPr marL="285750" indent="-285750">
              <a:buFont typeface="Arial" panose="020B0604020202020204" pitchFamily="34" charset="0"/>
              <a:buChar char="•"/>
            </a:pPr>
            <a:r>
              <a:rPr lang="en-IN" sz="1000" b="1" kern="1200" dirty="0">
                <a:solidFill>
                  <a:srgbClr val="000000"/>
                </a:solidFill>
                <a:latin typeface="+mn-lt"/>
              </a:rPr>
              <a:t>Increase Planning Efficiency and Confidence </a:t>
            </a:r>
            <a:r>
              <a:rPr lang="en-IN" sz="1000" kern="1200" dirty="0">
                <a:solidFill>
                  <a:srgbClr val="000000"/>
                </a:solidFill>
                <a:latin typeface="+mn-lt"/>
              </a:rPr>
              <a:t>by equipping planners with tools to produce high-quality, execution-ready job plans.</a:t>
            </a:r>
          </a:p>
          <a:p>
            <a:pPr marR="0" lvl="0" algn="l" defTabSz="685982" rtl="0" eaLnBrk="1" fontAlgn="auto" latinLnBrk="0" hangingPunct="0">
              <a:lnSpc>
                <a:spcPct val="100000"/>
              </a:lnSpc>
              <a:spcBef>
                <a:spcPts val="0"/>
              </a:spcBef>
              <a:spcAft>
                <a:spcPts val="0"/>
              </a:spcAft>
              <a:buClrTx/>
              <a:buSzTx/>
              <a:tabLst/>
              <a:defRPr/>
            </a:pPr>
            <a:endParaRPr kumimoji="0" lang="en-US" sz="1050" b="0" i="0" u="none" strike="noStrike" kern="0" cap="none" spc="0" normalizeH="0" baseline="0" noProof="0" dirty="0">
              <a:ln>
                <a:noFill/>
              </a:ln>
              <a:solidFill>
                <a:srgbClr val="000000"/>
              </a:solidFill>
              <a:effectLst/>
              <a:uLnTx/>
              <a:uFillTx/>
              <a:latin typeface="IBM Plex Sans Light"/>
              <a:sym typeface="IBM Plex Sans Light"/>
            </a:endParaRPr>
          </a:p>
          <a:p>
            <a:pPr marR="0" lvl="0" algn="l" defTabSz="685982" rtl="0" eaLnBrk="1" fontAlgn="auto" latinLnBrk="0" hangingPunct="0">
              <a:lnSpc>
                <a:spcPct val="100000"/>
              </a:lnSpc>
              <a:spcBef>
                <a:spcPts val="0"/>
              </a:spcBef>
              <a:spcAft>
                <a:spcPts val="0"/>
              </a:spcAft>
              <a:buClrTx/>
              <a:buSzTx/>
              <a:tabLst/>
              <a:defRPr/>
            </a:pPr>
            <a:r>
              <a:rPr kumimoji="0" lang="en-US" sz="1050" b="1" i="0" u="none" strike="noStrike" kern="0" cap="none" spc="0" normalizeH="0" baseline="0" noProof="0" dirty="0">
                <a:ln>
                  <a:noFill/>
                </a:ln>
                <a:solidFill>
                  <a:srgbClr val="0F62FE"/>
                </a:solidFill>
                <a:effectLst/>
                <a:uLnTx/>
                <a:uFillTx/>
                <a:latin typeface="IBM Plex Sans Light"/>
                <a:sym typeface="IBM Plex Sans Light"/>
              </a:rPr>
              <a:t>Solution Overview:</a:t>
            </a:r>
            <a:endParaRPr kumimoji="0" lang="en-US" sz="1050" b="0" i="0" u="none" strike="noStrike" kern="0" cap="none" spc="0" normalizeH="0" baseline="0" noProof="0" dirty="0">
              <a:ln>
                <a:noFill/>
              </a:ln>
              <a:solidFill>
                <a:srgbClr val="000000"/>
              </a:solidFill>
              <a:effectLst/>
              <a:uLnTx/>
              <a:uFillTx/>
              <a:latin typeface="IBM Plex Sans Light"/>
              <a:sym typeface="IBM Plex Sans Light"/>
            </a:endParaRPr>
          </a:p>
          <a:p>
            <a:pPr marL="285750" indent="-285750">
              <a:buFont typeface="Arial" panose="020B0604020202020204" pitchFamily="34" charset="0"/>
              <a:buChar char="•"/>
            </a:pPr>
            <a:r>
              <a:rPr lang="en-IN" sz="1000" kern="1200" dirty="0">
                <a:solidFill>
                  <a:srgbClr val="000000"/>
                </a:solidFill>
                <a:latin typeface="+mn-lt"/>
              </a:rPr>
              <a:t>Use </a:t>
            </a:r>
            <a:r>
              <a:rPr lang="en-IN" sz="1000" b="1" kern="1200" dirty="0">
                <a:solidFill>
                  <a:srgbClr val="000000"/>
                </a:solidFill>
                <a:latin typeface="+mn-lt"/>
              </a:rPr>
              <a:t>AI/NLP models to analyze existing job plans </a:t>
            </a:r>
            <a:r>
              <a:rPr lang="en-IN" sz="1000" kern="1200" dirty="0">
                <a:solidFill>
                  <a:srgbClr val="000000"/>
                </a:solidFill>
                <a:latin typeface="+mn-lt"/>
              </a:rPr>
              <a:t>and identify opportunities to split large or vague tasks into smaller, meaningful steps.</a:t>
            </a:r>
          </a:p>
          <a:p>
            <a:pPr marL="285750" indent="-285750">
              <a:buFont typeface="Arial" panose="020B0604020202020204" pitchFamily="34" charset="0"/>
              <a:buChar char="•"/>
            </a:pPr>
            <a:r>
              <a:rPr lang="en-IN" sz="1000" kern="1200" dirty="0">
                <a:solidFill>
                  <a:srgbClr val="000000"/>
                </a:solidFill>
                <a:latin typeface="+mn-lt"/>
              </a:rPr>
              <a:t>Automatically suggest improved task sequences based on best practices. </a:t>
            </a:r>
          </a:p>
          <a:p>
            <a:pPr marL="285750" indent="-285750">
              <a:buFont typeface="Arial" panose="020B0604020202020204" pitchFamily="34" charset="0"/>
              <a:buChar char="•"/>
            </a:pPr>
            <a:r>
              <a:rPr lang="en-IN" sz="1000" b="1" kern="1200" dirty="0">
                <a:solidFill>
                  <a:srgbClr val="000000"/>
                </a:solidFill>
                <a:latin typeface="+mn-lt"/>
              </a:rPr>
              <a:t>Display the restructured task list on-screen for planner review</a:t>
            </a:r>
            <a:r>
              <a:rPr lang="en-IN" sz="1000" kern="1200" dirty="0">
                <a:solidFill>
                  <a:srgbClr val="000000"/>
                </a:solidFill>
                <a:latin typeface="+mn-lt"/>
              </a:rPr>
              <a:t>, allowing validation and edits before applying changes.</a:t>
            </a:r>
          </a:p>
          <a:p>
            <a:pPr marL="285750" indent="-285750">
              <a:buFont typeface="Arial" panose="020B0604020202020204" pitchFamily="34" charset="0"/>
              <a:buChar char="•"/>
            </a:pPr>
            <a:r>
              <a:rPr lang="en-IN" sz="1000" kern="1200" dirty="0">
                <a:solidFill>
                  <a:srgbClr val="000000"/>
                </a:solidFill>
                <a:latin typeface="+mn-lt"/>
              </a:rPr>
              <a:t>Update the job plan in Maximo by following the </a:t>
            </a:r>
            <a:r>
              <a:rPr lang="en-IN" sz="1000" b="1" kern="1200" dirty="0">
                <a:solidFill>
                  <a:srgbClr val="000000"/>
                </a:solidFill>
                <a:latin typeface="+mn-lt"/>
              </a:rPr>
              <a:t>standard Job Plan revision process</a:t>
            </a:r>
            <a:r>
              <a:rPr lang="en-IN" sz="1000" kern="1200" dirty="0">
                <a:solidFill>
                  <a:srgbClr val="000000"/>
                </a:solidFill>
                <a:latin typeface="+mn-lt"/>
              </a:rPr>
              <a:t>, ensuring version control and compliance with Maximo’s change management practices.</a:t>
            </a:r>
          </a:p>
          <a:p>
            <a:pPr marL="285750" indent="-285750">
              <a:buFont typeface="Arial" panose="020B0604020202020204" pitchFamily="34" charset="0"/>
              <a:buChar char="•"/>
            </a:pPr>
            <a:r>
              <a:rPr lang="en-IN" sz="1000" kern="1200" dirty="0">
                <a:solidFill>
                  <a:srgbClr val="000000"/>
                </a:solidFill>
                <a:latin typeface="+mn-lt"/>
              </a:rPr>
              <a:t>Ensure that improved job plans are available for future work orders with enhanced clarity and structure.</a:t>
            </a:r>
          </a:p>
        </p:txBody>
      </p:sp>
      <p:pic>
        <p:nvPicPr>
          <p:cNvPr id="2" name="Picture 1">
            <a:extLst>
              <a:ext uri="{FF2B5EF4-FFF2-40B4-BE49-F238E27FC236}">
                <a16:creationId xmlns:a16="http://schemas.microsoft.com/office/drawing/2014/main" id="{CBE25D06-0CAA-0C54-1A4A-B1302F2A9F74}"/>
              </a:ext>
            </a:extLst>
          </p:cNvPr>
          <p:cNvPicPr>
            <a:picLocks noChangeAspect="1"/>
          </p:cNvPicPr>
          <p:nvPr/>
        </p:nvPicPr>
        <p:blipFill>
          <a:blip r:embed="rId3"/>
          <a:srcRect l="1431" t="934" r="3354" b="2227"/>
          <a:stretch>
            <a:fillRect/>
          </a:stretch>
        </p:blipFill>
        <p:spPr>
          <a:xfrm>
            <a:off x="6121401" y="132556"/>
            <a:ext cx="2978150" cy="4688700"/>
          </a:xfrm>
          <a:prstGeom prst="rect">
            <a:avLst/>
          </a:prstGeom>
        </p:spPr>
      </p:pic>
    </p:spTree>
    <p:extLst>
      <p:ext uri="{BB962C8B-B14F-4D97-AF65-F5344CB8AC3E}">
        <p14:creationId xmlns:p14="http://schemas.microsoft.com/office/powerpoint/2010/main" val="419960151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FE94B-ABDD-1F3B-40F2-54EB2EB55875}"/>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C71D221B-76CE-DF52-EAEB-2C23FA02CEE9}"/>
              </a:ext>
            </a:extLst>
          </p:cNvPr>
          <p:cNvSpPr/>
          <p:nvPr/>
        </p:nvSpPr>
        <p:spPr>
          <a:xfrm>
            <a:off x="5448869" y="0"/>
            <a:ext cx="3755606" cy="5143500"/>
          </a:xfrm>
          <a:prstGeom prst="rect">
            <a:avLst/>
          </a:prstGeom>
          <a:solidFill>
            <a:srgbClr val="F2F4F8"/>
          </a:solidFill>
          <a:ln w="12700">
            <a:miter lim="400000"/>
          </a:ln>
        </p:spPr>
        <p:txBody>
          <a:bodyPr tIns="91439" bIns="91439"/>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p:txBody>
      </p:sp>
      <p:sp>
        <p:nvSpPr>
          <p:cNvPr id="3" name="Title 1">
            <a:extLst>
              <a:ext uri="{FF2B5EF4-FFF2-40B4-BE49-F238E27FC236}">
                <a16:creationId xmlns:a16="http://schemas.microsoft.com/office/drawing/2014/main" id="{C5582B93-9AB4-53DB-B151-F5DE751AEEAF}"/>
              </a:ext>
            </a:extLst>
          </p:cNvPr>
          <p:cNvSpPr txBox="1">
            <a:spLocks noGrp="1"/>
          </p:cNvSpPr>
          <p:nvPr>
            <p:ph type="title"/>
          </p:nvPr>
        </p:nvSpPr>
        <p:spPr>
          <a:xfrm>
            <a:off x="210310" y="181865"/>
            <a:ext cx="5723550" cy="748244"/>
          </a:xfrm>
          <a:prstGeom prst="rect">
            <a:avLst/>
          </a:prstGeom>
        </p:spPr>
        <p:txBody>
          <a:bodyPr>
            <a:noAutofit/>
          </a:bodyPr>
          <a:lstStyle/>
          <a:p>
            <a:pPr>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lang="en-US" sz="1800" b="1" kern="1200" dirty="0">
                <a:solidFill>
                  <a:srgbClr val="0F62FE"/>
                </a:solidFill>
                <a:latin typeface="IBM Plex Sans"/>
              </a:rPr>
              <a:t>Use Case 3 : </a:t>
            </a:r>
            <a:r>
              <a:rPr lang="en-IN" sz="1800" b="1" kern="1200" dirty="0">
                <a:solidFill>
                  <a:srgbClr val="0F62FE"/>
                </a:solidFill>
                <a:latin typeface="IBM Plex Sans"/>
                <a:sym typeface="IBM Plex Sans ExtraLight"/>
              </a:rPr>
              <a:t>Maximo AI Agent</a:t>
            </a:r>
            <a:br>
              <a:rPr lang="en-IN" sz="1200" b="1" kern="1200" dirty="0"/>
            </a:br>
            <a:endParaRPr sz="1200" dirty="0">
              <a:solidFill>
                <a:srgbClr val="000000"/>
              </a:solidFill>
              <a:latin typeface="+mj-ea"/>
            </a:endParaRPr>
          </a:p>
        </p:txBody>
      </p:sp>
      <p:sp>
        <p:nvSpPr>
          <p:cNvPr id="7" name="Slide Number Placeholder 6">
            <a:extLst>
              <a:ext uri="{FF2B5EF4-FFF2-40B4-BE49-F238E27FC236}">
                <a16:creationId xmlns:a16="http://schemas.microsoft.com/office/drawing/2014/main" id="{74083446-B496-8A65-7103-6D468666EE3B}"/>
              </a:ext>
            </a:extLst>
          </p:cNvPr>
          <p:cNvSpPr>
            <a:spLocks noGrp="1"/>
          </p:cNvSpPr>
          <p:nvPr>
            <p:ph type="sldNum" sz="quarter" idx="2"/>
          </p:nvPr>
        </p:nvSpPr>
        <p:spPr/>
        <p:txBody>
          <a:bodyPr/>
          <a:lstStyle/>
          <a:p>
            <a:pPr marL="0" marR="0" lvl="0" indent="0" algn="r" defTabSz="685982" rtl="0" eaLnBrk="1" fontAlgn="auto" latinLnBrk="0" hangingPunct="0">
              <a:lnSpc>
                <a:spcPct val="100000"/>
              </a:lnSpc>
              <a:spcBef>
                <a:spcPts val="0"/>
              </a:spcBef>
              <a:spcAft>
                <a:spcPts val="0"/>
              </a:spcAft>
              <a:buClrTx/>
              <a:buSzTx/>
              <a:buFontTx/>
              <a:buNone/>
              <a:tabLst/>
              <a:defRPr/>
            </a:pPr>
            <a:fld id="{86CB4B4D-7CA3-9044-876B-883B54F8677D}" type="slidenum">
              <a:rPr kumimoji="0" lang="en-AU" sz="600" b="0" i="0" u="none" strike="noStrike" kern="0" cap="none" spc="0" normalizeH="0" baseline="0" noProof="0" smtClean="0">
                <a:ln>
                  <a:noFill/>
                </a:ln>
                <a:solidFill>
                  <a:srgbClr val="000000"/>
                </a:solidFill>
                <a:effectLst/>
                <a:uLnTx/>
                <a:uFillTx/>
                <a:latin typeface="IBM Plex Sans"/>
                <a:sym typeface="IBM Plex Sans"/>
              </a:rPr>
              <a:pPr marL="0" marR="0" lvl="0" indent="0" algn="r" defTabSz="685982" rtl="0" eaLnBrk="1" fontAlgn="auto" latinLnBrk="0" hangingPunct="0">
                <a:lnSpc>
                  <a:spcPct val="100000"/>
                </a:lnSpc>
                <a:spcBef>
                  <a:spcPts val="0"/>
                </a:spcBef>
                <a:spcAft>
                  <a:spcPts val="0"/>
                </a:spcAft>
                <a:buClrTx/>
                <a:buSzTx/>
                <a:buFontTx/>
                <a:buNone/>
                <a:tabLst/>
                <a:defRPr/>
              </a:pPr>
              <a:t>14</a:t>
            </a:fld>
            <a:endParaRPr kumimoji="0" lang="en-AU" sz="600" b="0" i="0" u="none" strike="noStrike" kern="0" cap="none" spc="0" normalizeH="0" baseline="0" noProof="0">
              <a:ln>
                <a:noFill/>
              </a:ln>
              <a:solidFill>
                <a:srgbClr val="000000"/>
              </a:solidFill>
              <a:effectLst/>
              <a:uLnTx/>
              <a:uFillTx/>
              <a:latin typeface="IBM Plex Sans"/>
              <a:sym typeface="IBM Plex Sans"/>
            </a:endParaRPr>
          </a:p>
        </p:txBody>
      </p:sp>
      <p:sp>
        <p:nvSpPr>
          <p:cNvPr id="13" name="TextBox 12">
            <a:extLst>
              <a:ext uri="{FF2B5EF4-FFF2-40B4-BE49-F238E27FC236}">
                <a16:creationId xmlns:a16="http://schemas.microsoft.com/office/drawing/2014/main" id="{7A7FF48E-2C3B-926B-D5CE-9DDC1A83C716}"/>
              </a:ext>
            </a:extLst>
          </p:cNvPr>
          <p:cNvSpPr txBox="1"/>
          <p:nvPr/>
        </p:nvSpPr>
        <p:spPr>
          <a:xfrm>
            <a:off x="240549" y="737467"/>
            <a:ext cx="5010461" cy="323934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IN" sz="1050" b="1" dirty="0">
                <a:solidFill>
                  <a:srgbClr val="0F62FE"/>
                </a:solidFill>
                <a:latin typeface="IBM Plex Sans Light"/>
              </a:rPr>
              <a:t>Persona : </a:t>
            </a:r>
            <a:r>
              <a:rPr lang="en-IN" sz="1050" b="1" kern="1200" dirty="0">
                <a:solidFill>
                  <a:srgbClr val="000000"/>
                </a:solidFill>
              </a:rPr>
              <a:t>Reliability Engineer</a:t>
            </a:r>
            <a:endParaRPr kumimoji="0" lang="en-IN" sz="1050" b="1" i="0" u="none" strike="noStrike" kern="0" cap="none" spc="0" normalizeH="0" baseline="0" noProof="0" dirty="0">
              <a:ln>
                <a:noFill/>
              </a:ln>
              <a:solidFill>
                <a:srgbClr val="0F62FE"/>
              </a:solidFill>
              <a:effectLst/>
              <a:uLnTx/>
              <a:uFillTx/>
              <a:latin typeface="IBM Plex Sans Light"/>
              <a:sym typeface="IBM Plex Sans Light"/>
            </a:endParaRPr>
          </a:p>
          <a:p>
            <a:pPr marR="0" lvl="0" algn="l" defTabSz="685982" rtl="0" eaLnBrk="1" fontAlgn="auto" latinLnBrk="0" hangingPunct="0">
              <a:lnSpc>
                <a:spcPct val="100000"/>
              </a:lnSpc>
              <a:spcBef>
                <a:spcPts val="0"/>
              </a:spcBef>
              <a:spcAft>
                <a:spcPts val="0"/>
              </a:spcAft>
              <a:buClrTx/>
              <a:buSzTx/>
              <a:tabLst/>
              <a:defRPr/>
            </a:pPr>
            <a:endParaRPr lang="en-IN" sz="1050" b="1" dirty="0">
              <a:solidFill>
                <a:srgbClr val="0F62FE"/>
              </a:solidFill>
              <a:latin typeface="IBM Plex Sans Light"/>
            </a:endParaRPr>
          </a:p>
          <a:p>
            <a:pPr marR="0" lvl="0" algn="l" defTabSz="685982" rtl="0" eaLnBrk="1" fontAlgn="auto" latinLnBrk="0" hangingPunct="0">
              <a:lnSpc>
                <a:spcPct val="100000"/>
              </a:lnSpc>
              <a:spcBef>
                <a:spcPts val="0"/>
              </a:spcBef>
              <a:spcAft>
                <a:spcPts val="0"/>
              </a:spcAft>
              <a:buClrTx/>
              <a:buSzTx/>
              <a:tabLst/>
              <a:defRPr/>
            </a:pPr>
            <a:r>
              <a:rPr lang="en-IN" sz="1050" b="1" dirty="0">
                <a:solidFill>
                  <a:srgbClr val="0F62FE"/>
                </a:solidFill>
                <a:latin typeface="IBM Plex Sans Light"/>
              </a:rPr>
              <a:t>Problem Statement: </a:t>
            </a:r>
            <a:endParaRPr lang="en-IN" sz="1050" dirty="0">
              <a:solidFill>
                <a:srgbClr val="000000"/>
              </a:solidFill>
              <a:latin typeface="IBM Plex Sans Light"/>
            </a:endParaRPr>
          </a:p>
          <a:p>
            <a:pPr marL="285750" indent="-285750">
              <a:buFont typeface="Arial" panose="020B0604020202020204" pitchFamily="34" charset="0"/>
              <a:buChar char="•"/>
            </a:pPr>
            <a:r>
              <a:rPr lang="en-IN" sz="1000" kern="1200" dirty="0">
                <a:solidFill>
                  <a:srgbClr val="000000"/>
                </a:solidFill>
              </a:rPr>
              <a:t>Reliability Engineers often struggle to quickly access essential information about critical assets during site visits, resulting in delays, reduced decision-making efficiency, and potential impacts on maintenance outcomes.</a:t>
            </a:r>
          </a:p>
          <a:p>
            <a:endParaRPr lang="en-US" sz="1050" kern="1200" dirty="0">
              <a:solidFill>
                <a:srgbClr val="000000"/>
              </a:solidFill>
            </a:endParaRPr>
          </a:p>
          <a:p>
            <a:pPr>
              <a:defRPr/>
            </a:pPr>
            <a:r>
              <a:rPr lang="en-IN" sz="1050" b="1" dirty="0">
                <a:solidFill>
                  <a:srgbClr val="0F62FE"/>
                </a:solidFill>
              </a:rPr>
              <a:t>Business Value</a:t>
            </a:r>
            <a:r>
              <a:rPr lang="en-US" sz="1050" b="1" dirty="0">
                <a:solidFill>
                  <a:srgbClr val="0F62FE"/>
                </a:solidFill>
              </a:rPr>
              <a:t>:</a:t>
            </a:r>
            <a:endParaRPr lang="en-IN" sz="1050" b="1" dirty="0">
              <a:solidFill>
                <a:srgbClr val="0F62FE"/>
              </a:solidFill>
            </a:endParaRPr>
          </a:p>
          <a:p>
            <a:pPr marL="285750" indent="-285750">
              <a:buFont typeface="Arial" panose="020B0604020202020204" pitchFamily="34" charset="0"/>
              <a:buChar char="•"/>
            </a:pPr>
            <a:r>
              <a:rPr lang="en-IN" sz="1000" b="1" kern="1200" dirty="0">
                <a:solidFill>
                  <a:srgbClr val="000000"/>
                </a:solidFill>
                <a:latin typeface="+mn-lt"/>
              </a:rPr>
              <a:t>Empower Field Reliability Engineers </a:t>
            </a:r>
            <a:r>
              <a:rPr lang="en-IN" sz="1000" kern="1200" dirty="0">
                <a:solidFill>
                  <a:srgbClr val="000000"/>
                </a:solidFill>
                <a:latin typeface="+mn-lt"/>
              </a:rPr>
              <a:t>with instant access to accurate asset information, improving on-site efficiency.</a:t>
            </a:r>
          </a:p>
          <a:p>
            <a:pPr marL="285750" indent="-285750">
              <a:buFont typeface="Arial" panose="020B0604020202020204" pitchFamily="34" charset="0"/>
              <a:buChar char="•"/>
            </a:pPr>
            <a:r>
              <a:rPr lang="en-IN" sz="1000" b="1" kern="1200" dirty="0">
                <a:solidFill>
                  <a:srgbClr val="000000"/>
                </a:solidFill>
                <a:latin typeface="+mn-lt"/>
              </a:rPr>
              <a:t>Boost Productivity </a:t>
            </a:r>
            <a:r>
              <a:rPr lang="en-IN" sz="1000" kern="1200" dirty="0">
                <a:solidFill>
                  <a:srgbClr val="000000"/>
                </a:solidFill>
                <a:latin typeface="+mn-lt"/>
              </a:rPr>
              <a:t>by minimizing time spent searching for asset details.</a:t>
            </a:r>
          </a:p>
          <a:p>
            <a:pPr marL="285750" indent="-285750">
              <a:buFont typeface="Arial" panose="020B0604020202020204" pitchFamily="34" charset="0"/>
              <a:buChar char="•"/>
            </a:pPr>
            <a:r>
              <a:rPr lang="en-IN" sz="1000" b="1" kern="1200" dirty="0">
                <a:solidFill>
                  <a:srgbClr val="000000"/>
                </a:solidFill>
                <a:latin typeface="+mn-lt"/>
              </a:rPr>
              <a:t>Accelerate Maintenance Decisions </a:t>
            </a:r>
            <a:r>
              <a:rPr lang="en-IN" sz="1000" kern="1200" dirty="0">
                <a:solidFill>
                  <a:srgbClr val="000000"/>
                </a:solidFill>
                <a:latin typeface="+mn-lt"/>
              </a:rPr>
              <a:t>through rapid access to relevant data, enabling quicker responses during site visits.</a:t>
            </a:r>
          </a:p>
          <a:p>
            <a:pPr marL="285750" indent="-285750">
              <a:buFont typeface="Arial" panose="020B0604020202020204" pitchFamily="34" charset="0"/>
              <a:buChar char="•"/>
            </a:pPr>
            <a:r>
              <a:rPr lang="en-IN" sz="1000" b="1" kern="1200" dirty="0">
                <a:solidFill>
                  <a:srgbClr val="000000"/>
                </a:solidFill>
                <a:latin typeface="+mn-lt"/>
              </a:rPr>
              <a:t>Enhance User Engagement </a:t>
            </a:r>
            <a:r>
              <a:rPr lang="en-IN" sz="1000" kern="1200" dirty="0">
                <a:solidFill>
                  <a:srgbClr val="000000"/>
                </a:solidFill>
                <a:latin typeface="+mn-lt"/>
              </a:rPr>
              <a:t>with intuitive, AI-driven conversational interfaces seamlessly integrated into Maximo.</a:t>
            </a:r>
          </a:p>
          <a:p>
            <a:pPr lvl="0" eaLnBrk="1">
              <a:defRPr/>
            </a:pPr>
            <a:endParaRPr lang="en-US" sz="1050" b="1" kern="1200" dirty="0">
              <a:solidFill>
                <a:srgbClr val="000000"/>
              </a:solidFill>
            </a:endParaRPr>
          </a:p>
          <a:p>
            <a:pPr marR="0" lvl="0" algn="l" defTabSz="685982" rtl="0" eaLnBrk="1" fontAlgn="auto" latinLnBrk="0" hangingPunct="0">
              <a:lnSpc>
                <a:spcPct val="100000"/>
              </a:lnSpc>
              <a:spcBef>
                <a:spcPts val="0"/>
              </a:spcBef>
              <a:spcAft>
                <a:spcPts val="0"/>
              </a:spcAft>
              <a:buClrTx/>
              <a:buSzTx/>
              <a:tabLst/>
              <a:defRPr/>
            </a:pPr>
            <a:r>
              <a:rPr kumimoji="0" lang="en-US" sz="1050" b="1" i="0" u="none" strike="noStrike" kern="0" cap="none" spc="0" normalizeH="0" baseline="0" noProof="0" dirty="0">
                <a:ln>
                  <a:noFill/>
                </a:ln>
                <a:solidFill>
                  <a:srgbClr val="0F62FE"/>
                </a:solidFill>
                <a:effectLst/>
                <a:uLnTx/>
                <a:uFillTx/>
                <a:latin typeface="IBM Plex Sans Light"/>
                <a:sym typeface="IBM Plex Sans Light"/>
              </a:rPr>
              <a:t>Solution Overview:</a:t>
            </a:r>
            <a:endParaRPr kumimoji="0" lang="en-US" sz="1050" b="0" i="0" u="none" strike="noStrike" kern="0" cap="none" spc="0" normalizeH="0" baseline="0" noProof="0" dirty="0">
              <a:ln>
                <a:noFill/>
              </a:ln>
              <a:solidFill>
                <a:srgbClr val="000000"/>
              </a:solidFill>
              <a:effectLst/>
              <a:uLnTx/>
              <a:uFillTx/>
              <a:latin typeface="IBM Plex Sans Light"/>
              <a:sym typeface="IBM Plex Sans Light"/>
            </a:endParaRPr>
          </a:p>
          <a:p>
            <a:pPr marL="285750" indent="-285750">
              <a:buFont typeface="Arial" panose="020B0604020202020204" pitchFamily="34" charset="0"/>
              <a:buChar char="•"/>
            </a:pPr>
            <a:r>
              <a:rPr lang="en-IN" sz="1000" kern="1200" dirty="0">
                <a:solidFill>
                  <a:srgbClr val="000000"/>
                </a:solidFill>
                <a:latin typeface="+mn-lt"/>
              </a:rPr>
              <a:t>Deploy </a:t>
            </a:r>
            <a:r>
              <a:rPr lang="en-IN" sz="1000" b="1" kern="1200" dirty="0">
                <a:solidFill>
                  <a:srgbClr val="000000"/>
                </a:solidFill>
                <a:latin typeface="+mn-lt"/>
              </a:rPr>
              <a:t>AI-powered agents </a:t>
            </a:r>
            <a:r>
              <a:rPr lang="en-IN" sz="1000" kern="1200" dirty="0">
                <a:solidFill>
                  <a:srgbClr val="000000"/>
                </a:solidFill>
                <a:latin typeface="+mn-lt"/>
              </a:rPr>
              <a:t>integrated with Maximo to provide instant answers to asset-related queries via chat</a:t>
            </a:r>
            <a:r>
              <a:rPr lang="en-IN" sz="1050" kern="1200" dirty="0">
                <a:solidFill>
                  <a:srgbClr val="000000"/>
                </a:solidFill>
                <a:latin typeface="+mn-lt"/>
              </a:rPr>
              <a:t>.</a:t>
            </a:r>
          </a:p>
          <a:p>
            <a:pPr marL="285750" indent="-285750">
              <a:buFont typeface="Arial" panose="020B0604020202020204" pitchFamily="34" charset="0"/>
              <a:buChar char="•"/>
            </a:pPr>
            <a:endParaRPr lang="en-IN" sz="1050" b="1" kern="1200" dirty="0">
              <a:solidFill>
                <a:srgbClr val="000000"/>
              </a:solidFill>
            </a:endParaRPr>
          </a:p>
        </p:txBody>
      </p:sp>
      <p:pic>
        <p:nvPicPr>
          <p:cNvPr id="4" name="Picture 3">
            <a:extLst>
              <a:ext uri="{FF2B5EF4-FFF2-40B4-BE49-F238E27FC236}">
                <a16:creationId xmlns:a16="http://schemas.microsoft.com/office/drawing/2014/main" id="{F7F3EA10-5DF8-9E5B-5298-55CAE358B6CA}"/>
              </a:ext>
            </a:extLst>
          </p:cNvPr>
          <p:cNvPicPr>
            <a:picLocks noChangeAspect="1"/>
          </p:cNvPicPr>
          <p:nvPr/>
        </p:nvPicPr>
        <p:blipFill>
          <a:blip r:embed="rId3"/>
          <a:stretch>
            <a:fillRect/>
          </a:stretch>
        </p:blipFill>
        <p:spPr>
          <a:xfrm>
            <a:off x="5455692" y="352461"/>
            <a:ext cx="3755606" cy="4196181"/>
          </a:xfrm>
          <a:prstGeom prst="rect">
            <a:avLst/>
          </a:prstGeom>
        </p:spPr>
      </p:pic>
    </p:spTree>
    <p:extLst>
      <p:ext uri="{BB962C8B-B14F-4D97-AF65-F5344CB8AC3E}">
        <p14:creationId xmlns:p14="http://schemas.microsoft.com/office/powerpoint/2010/main" val="242503853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4E67B-CD8E-4AAE-6C21-702F5FA69CCD}"/>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35DC0696-F56F-290E-BD04-0E23D784F813}"/>
              </a:ext>
            </a:extLst>
          </p:cNvPr>
          <p:cNvSpPr/>
          <p:nvPr/>
        </p:nvSpPr>
        <p:spPr>
          <a:xfrm>
            <a:off x="5760720" y="0"/>
            <a:ext cx="3443755" cy="5143500"/>
          </a:xfrm>
          <a:prstGeom prst="rect">
            <a:avLst/>
          </a:prstGeom>
          <a:solidFill>
            <a:srgbClr val="F2F4F8"/>
          </a:solidFill>
          <a:ln w="12700">
            <a:miter lim="400000"/>
          </a:ln>
        </p:spPr>
        <p:txBody>
          <a:bodyPr tIns="91439" bIns="91439"/>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p:txBody>
      </p:sp>
      <p:sp>
        <p:nvSpPr>
          <p:cNvPr id="3" name="Title 1">
            <a:extLst>
              <a:ext uri="{FF2B5EF4-FFF2-40B4-BE49-F238E27FC236}">
                <a16:creationId xmlns:a16="http://schemas.microsoft.com/office/drawing/2014/main" id="{EF6191CD-47C5-5EF0-9C92-CF32B54EB8BB}"/>
              </a:ext>
            </a:extLst>
          </p:cNvPr>
          <p:cNvSpPr txBox="1">
            <a:spLocks noGrp="1"/>
          </p:cNvSpPr>
          <p:nvPr>
            <p:ph type="title"/>
          </p:nvPr>
        </p:nvSpPr>
        <p:spPr>
          <a:xfrm>
            <a:off x="210310" y="181865"/>
            <a:ext cx="5723550" cy="748244"/>
          </a:xfrm>
          <a:prstGeom prst="rect">
            <a:avLst/>
          </a:prstGeom>
        </p:spPr>
        <p:txBody>
          <a:bodyPr>
            <a:noAutofit/>
          </a:bodyPr>
          <a:lstStyle/>
          <a:p>
            <a:pPr>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lang="en-US" sz="1800" b="1" kern="1200" dirty="0">
                <a:solidFill>
                  <a:srgbClr val="0F62FE"/>
                </a:solidFill>
                <a:latin typeface="IBM Plex Sans"/>
              </a:rPr>
              <a:t>Use Case 4 : </a:t>
            </a:r>
            <a:r>
              <a:rPr lang="en-IN" sz="1800" b="1" kern="1200" dirty="0">
                <a:solidFill>
                  <a:srgbClr val="0F62FE"/>
                </a:solidFill>
                <a:latin typeface="IBM Plex Sans"/>
                <a:sym typeface="IBM Plex Sans ExtraLight"/>
              </a:rPr>
              <a:t>Multi-AI agents in Maximo</a:t>
            </a:r>
            <a:br>
              <a:rPr lang="en-IN" sz="1200" b="1" kern="1200" dirty="0"/>
            </a:br>
            <a:endParaRPr sz="1200" dirty="0">
              <a:solidFill>
                <a:srgbClr val="000000"/>
              </a:solidFill>
              <a:latin typeface="+mj-ea"/>
            </a:endParaRPr>
          </a:p>
        </p:txBody>
      </p:sp>
      <p:sp>
        <p:nvSpPr>
          <p:cNvPr id="7" name="Slide Number Placeholder 6">
            <a:extLst>
              <a:ext uri="{FF2B5EF4-FFF2-40B4-BE49-F238E27FC236}">
                <a16:creationId xmlns:a16="http://schemas.microsoft.com/office/drawing/2014/main" id="{5BCDE084-544D-AB30-2C4B-13B407713B74}"/>
              </a:ext>
            </a:extLst>
          </p:cNvPr>
          <p:cNvSpPr>
            <a:spLocks noGrp="1"/>
          </p:cNvSpPr>
          <p:nvPr>
            <p:ph type="sldNum" sz="quarter" idx="2"/>
          </p:nvPr>
        </p:nvSpPr>
        <p:spPr/>
        <p:txBody>
          <a:bodyPr/>
          <a:lstStyle/>
          <a:p>
            <a:pPr marL="0" marR="0" lvl="0" indent="0" algn="r" defTabSz="685982" rtl="0" eaLnBrk="1" fontAlgn="auto" latinLnBrk="0" hangingPunct="0">
              <a:lnSpc>
                <a:spcPct val="100000"/>
              </a:lnSpc>
              <a:spcBef>
                <a:spcPts val="0"/>
              </a:spcBef>
              <a:spcAft>
                <a:spcPts val="0"/>
              </a:spcAft>
              <a:buClrTx/>
              <a:buSzTx/>
              <a:buFontTx/>
              <a:buNone/>
              <a:tabLst/>
              <a:defRPr/>
            </a:pPr>
            <a:fld id="{86CB4B4D-7CA3-9044-876B-883B54F8677D}" type="slidenum">
              <a:rPr kumimoji="0" lang="en-AU" sz="600" b="0" i="0" u="none" strike="noStrike" kern="0" cap="none" spc="0" normalizeH="0" baseline="0" noProof="0" smtClean="0">
                <a:ln>
                  <a:noFill/>
                </a:ln>
                <a:solidFill>
                  <a:srgbClr val="000000"/>
                </a:solidFill>
                <a:effectLst/>
                <a:uLnTx/>
                <a:uFillTx/>
                <a:latin typeface="IBM Plex Sans"/>
                <a:sym typeface="IBM Plex Sans"/>
              </a:rPr>
              <a:pPr marL="0" marR="0" lvl="0" indent="0" algn="r" defTabSz="685982" rtl="0" eaLnBrk="1" fontAlgn="auto" latinLnBrk="0" hangingPunct="0">
                <a:lnSpc>
                  <a:spcPct val="100000"/>
                </a:lnSpc>
                <a:spcBef>
                  <a:spcPts val="0"/>
                </a:spcBef>
                <a:spcAft>
                  <a:spcPts val="0"/>
                </a:spcAft>
                <a:buClrTx/>
                <a:buSzTx/>
                <a:buFontTx/>
                <a:buNone/>
                <a:tabLst/>
                <a:defRPr/>
              </a:pPr>
              <a:t>15</a:t>
            </a:fld>
            <a:endParaRPr kumimoji="0" lang="en-AU" sz="600" b="0" i="0" u="none" strike="noStrike" kern="0" cap="none" spc="0" normalizeH="0" baseline="0" noProof="0">
              <a:ln>
                <a:noFill/>
              </a:ln>
              <a:solidFill>
                <a:srgbClr val="000000"/>
              </a:solidFill>
              <a:effectLst/>
              <a:uLnTx/>
              <a:uFillTx/>
              <a:latin typeface="IBM Plex Sans"/>
              <a:sym typeface="IBM Plex Sans"/>
            </a:endParaRPr>
          </a:p>
        </p:txBody>
      </p:sp>
      <p:sp>
        <p:nvSpPr>
          <p:cNvPr id="13" name="TextBox 12">
            <a:extLst>
              <a:ext uri="{FF2B5EF4-FFF2-40B4-BE49-F238E27FC236}">
                <a16:creationId xmlns:a16="http://schemas.microsoft.com/office/drawing/2014/main" id="{16659498-D42C-D8B1-CE2B-C3E450B39723}"/>
              </a:ext>
            </a:extLst>
          </p:cNvPr>
          <p:cNvSpPr txBox="1"/>
          <p:nvPr/>
        </p:nvSpPr>
        <p:spPr>
          <a:xfrm>
            <a:off x="240549" y="737467"/>
            <a:ext cx="5456164" cy="449353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IN" sz="1050" b="1" dirty="0">
                <a:solidFill>
                  <a:srgbClr val="0F62FE"/>
                </a:solidFill>
                <a:latin typeface="IBM Plex Sans Light"/>
              </a:rPr>
              <a:t>Persona : </a:t>
            </a:r>
            <a:r>
              <a:rPr lang="en-IN" sz="1000" b="1" kern="1200" dirty="0">
                <a:solidFill>
                  <a:srgbClr val="000000"/>
                </a:solidFill>
              </a:rPr>
              <a:t>Reliability Engineer</a:t>
            </a:r>
            <a:endParaRPr kumimoji="0" lang="en-IN" sz="1000" b="1" i="0" u="none" strike="noStrike" kern="0" cap="none" spc="0" normalizeH="0" baseline="0" noProof="0" dirty="0">
              <a:ln>
                <a:noFill/>
              </a:ln>
              <a:solidFill>
                <a:srgbClr val="0F62FE"/>
              </a:solidFill>
              <a:effectLst/>
              <a:uLnTx/>
              <a:uFillTx/>
              <a:latin typeface="IBM Plex Sans Light"/>
              <a:sym typeface="IBM Plex Sans Light"/>
            </a:endParaRPr>
          </a:p>
          <a:p>
            <a:pPr marR="0" lvl="0" algn="l" defTabSz="685982" rtl="0" eaLnBrk="1" fontAlgn="auto" latinLnBrk="0" hangingPunct="0">
              <a:lnSpc>
                <a:spcPct val="100000"/>
              </a:lnSpc>
              <a:spcBef>
                <a:spcPts val="0"/>
              </a:spcBef>
              <a:spcAft>
                <a:spcPts val="0"/>
              </a:spcAft>
              <a:buClrTx/>
              <a:buSzTx/>
              <a:tabLst/>
              <a:defRPr/>
            </a:pPr>
            <a:endParaRPr lang="en-IN" sz="1050" b="1" dirty="0">
              <a:solidFill>
                <a:srgbClr val="0F62FE"/>
              </a:solidFill>
              <a:latin typeface="IBM Plex Sans Light"/>
            </a:endParaRPr>
          </a:p>
          <a:p>
            <a:pPr marR="0" lvl="0" algn="l" defTabSz="685982" rtl="0" eaLnBrk="1" fontAlgn="auto" latinLnBrk="0" hangingPunct="0">
              <a:lnSpc>
                <a:spcPct val="100000"/>
              </a:lnSpc>
              <a:spcBef>
                <a:spcPts val="0"/>
              </a:spcBef>
              <a:spcAft>
                <a:spcPts val="0"/>
              </a:spcAft>
              <a:buClrTx/>
              <a:buSzTx/>
              <a:tabLst/>
              <a:defRPr/>
            </a:pPr>
            <a:r>
              <a:rPr lang="en-IN" sz="1100" b="1" dirty="0">
                <a:solidFill>
                  <a:srgbClr val="0F62FE"/>
                </a:solidFill>
                <a:latin typeface="IBM Plex Sans Light"/>
              </a:rPr>
              <a:t>Problem Statement: </a:t>
            </a:r>
            <a:endParaRPr lang="en-IN" sz="1100" dirty="0">
              <a:solidFill>
                <a:srgbClr val="000000"/>
              </a:solidFill>
              <a:latin typeface="IBM Plex Sans Light"/>
            </a:endParaRPr>
          </a:p>
          <a:p>
            <a:pPr marL="285750" indent="-285750">
              <a:buFont typeface="Arial" panose="020B0604020202020204" pitchFamily="34" charset="0"/>
              <a:buChar char="•"/>
            </a:pPr>
            <a:r>
              <a:rPr lang="en-IN" sz="1000" kern="1200" dirty="0">
                <a:solidFill>
                  <a:srgbClr val="000000"/>
                </a:solidFill>
              </a:rPr>
              <a:t>As a Reliability Engineer, generate health assessments for all critical assets in the facility by consolidating asset health data, KPIs, failure history, preventive maintenance, and work order data within Maximo, enabling proactive maintenance decisions through predictive insights that help prevent unplanned downtime.</a:t>
            </a:r>
            <a:endParaRPr lang="en-US" sz="1000" kern="1200" dirty="0">
              <a:solidFill>
                <a:srgbClr val="000000"/>
              </a:solidFill>
            </a:endParaRPr>
          </a:p>
          <a:p>
            <a:endParaRPr lang="en-US" sz="1100" b="1" dirty="0">
              <a:solidFill>
                <a:srgbClr val="0F62FE"/>
              </a:solidFill>
              <a:latin typeface="IBM Plex Sans Light"/>
            </a:endParaRPr>
          </a:p>
          <a:p>
            <a:pPr>
              <a:defRPr/>
            </a:pPr>
            <a:r>
              <a:rPr lang="en-IN" sz="1100" b="1" dirty="0">
                <a:solidFill>
                  <a:srgbClr val="0F62FE"/>
                </a:solidFill>
                <a:latin typeface="IBM Plex Sans Light"/>
              </a:rPr>
              <a:t>Business Value</a:t>
            </a:r>
            <a:r>
              <a:rPr lang="en-US" sz="1100" b="1" dirty="0">
                <a:solidFill>
                  <a:srgbClr val="0F62FE"/>
                </a:solidFill>
                <a:latin typeface="IBM Plex Sans Light"/>
              </a:rPr>
              <a:t>:</a:t>
            </a:r>
            <a:endParaRPr lang="en-IN" sz="1100" b="1" dirty="0">
              <a:solidFill>
                <a:srgbClr val="0F62FE"/>
              </a:solidFill>
              <a:latin typeface="IBM Plex Sans Light"/>
            </a:endParaRPr>
          </a:p>
          <a:p>
            <a:pPr marL="285750" indent="-285750">
              <a:buFont typeface="Arial" panose="020B0604020202020204" pitchFamily="34" charset="0"/>
              <a:buChar char="•"/>
            </a:pPr>
            <a:r>
              <a:rPr lang="en-IN" sz="1000" b="1" kern="1200" dirty="0">
                <a:solidFill>
                  <a:srgbClr val="000000"/>
                </a:solidFill>
                <a:latin typeface="+mn-lt"/>
              </a:rPr>
              <a:t>Improve Asset Reliability </a:t>
            </a:r>
            <a:r>
              <a:rPr lang="en-IN" sz="1000" kern="1200" dirty="0">
                <a:solidFill>
                  <a:srgbClr val="000000"/>
                </a:solidFill>
                <a:latin typeface="+mn-lt"/>
              </a:rPr>
              <a:t>by automating comprehensive health assessments for all critical equipment.</a:t>
            </a:r>
          </a:p>
          <a:p>
            <a:pPr marL="285750" indent="-285750">
              <a:buFont typeface="Arial" panose="020B0604020202020204" pitchFamily="34" charset="0"/>
              <a:buChar char="•"/>
            </a:pPr>
            <a:r>
              <a:rPr lang="en-IN" sz="1000" b="1" kern="1200" dirty="0">
                <a:solidFill>
                  <a:srgbClr val="000000"/>
                </a:solidFill>
                <a:latin typeface="+mn-lt"/>
              </a:rPr>
              <a:t>Reduce Unplanned Downtime </a:t>
            </a:r>
            <a:r>
              <a:rPr lang="en-IN" sz="1000" kern="1200" dirty="0">
                <a:solidFill>
                  <a:srgbClr val="000000"/>
                </a:solidFill>
                <a:latin typeface="+mn-lt"/>
              </a:rPr>
              <a:t>through predictive insights that drive proactive maintenance strategies.</a:t>
            </a:r>
          </a:p>
          <a:p>
            <a:pPr marL="285750" indent="-285750">
              <a:buFont typeface="Arial" panose="020B0604020202020204" pitchFamily="34" charset="0"/>
              <a:buChar char="•"/>
            </a:pPr>
            <a:r>
              <a:rPr lang="en-IN" sz="1000" b="1" kern="1200" dirty="0">
                <a:solidFill>
                  <a:srgbClr val="000000"/>
                </a:solidFill>
                <a:latin typeface="+mn-lt"/>
              </a:rPr>
              <a:t>Enhance Operational Decisions </a:t>
            </a:r>
            <a:r>
              <a:rPr lang="en-IN" sz="1000" kern="1200" dirty="0">
                <a:solidFill>
                  <a:srgbClr val="000000"/>
                </a:solidFill>
                <a:latin typeface="+mn-lt"/>
              </a:rPr>
              <a:t>by equipping Reliability Engineers with faster, data-driven insights.</a:t>
            </a:r>
          </a:p>
          <a:p>
            <a:pPr marL="285750" indent="-285750">
              <a:buFont typeface="Arial" panose="020B0604020202020204" pitchFamily="34" charset="0"/>
              <a:buChar char="•"/>
            </a:pPr>
            <a:r>
              <a:rPr lang="en-IN" sz="1000" b="1" kern="1200" dirty="0">
                <a:solidFill>
                  <a:srgbClr val="000000"/>
                </a:solidFill>
                <a:latin typeface="+mn-lt"/>
              </a:rPr>
              <a:t>Support Global Operations </a:t>
            </a:r>
            <a:r>
              <a:rPr lang="en-IN" sz="1000" kern="1200" dirty="0">
                <a:solidFill>
                  <a:srgbClr val="000000"/>
                </a:solidFill>
                <a:latin typeface="+mn-lt"/>
              </a:rPr>
              <a:t>with multi-language AI interactions that ensure accessibility and consistency across teams.</a:t>
            </a:r>
          </a:p>
          <a:p>
            <a:pPr marR="0" lvl="0" algn="l" defTabSz="685982" rtl="0" eaLnBrk="1" fontAlgn="auto" latinLnBrk="0" hangingPunct="0">
              <a:lnSpc>
                <a:spcPct val="100000"/>
              </a:lnSpc>
              <a:spcBef>
                <a:spcPts val="0"/>
              </a:spcBef>
              <a:spcAft>
                <a:spcPts val="0"/>
              </a:spcAft>
              <a:buClrTx/>
              <a:buSzTx/>
              <a:tabLst/>
              <a:defRPr/>
            </a:pPr>
            <a:endParaRPr kumimoji="0" lang="en-US" sz="1050" b="0" i="0" u="none" strike="noStrike" kern="0" cap="none" spc="0" normalizeH="0" baseline="0" noProof="0" dirty="0">
              <a:ln>
                <a:noFill/>
              </a:ln>
              <a:solidFill>
                <a:srgbClr val="000000"/>
              </a:solidFill>
              <a:effectLst/>
              <a:uLnTx/>
              <a:uFillTx/>
              <a:latin typeface="IBM Plex Sans Light"/>
              <a:sym typeface="IBM Plex Sans Light"/>
            </a:endParaRPr>
          </a:p>
          <a:p>
            <a:pPr marR="0" lvl="0" algn="l" defTabSz="685982" rtl="0" eaLnBrk="1" fontAlgn="auto" latinLnBrk="0" hangingPunct="0">
              <a:lnSpc>
                <a:spcPct val="100000"/>
              </a:lnSpc>
              <a:spcBef>
                <a:spcPts val="0"/>
              </a:spcBef>
              <a:spcAft>
                <a:spcPts val="0"/>
              </a:spcAft>
              <a:buClrTx/>
              <a:buSzTx/>
              <a:tabLst/>
              <a:defRPr/>
            </a:pPr>
            <a:r>
              <a:rPr kumimoji="0" lang="en-US" sz="1100" b="1" i="0" u="none" strike="noStrike" kern="0" cap="none" spc="0" normalizeH="0" baseline="0" noProof="0" dirty="0">
                <a:ln>
                  <a:noFill/>
                </a:ln>
                <a:solidFill>
                  <a:srgbClr val="0F62FE"/>
                </a:solidFill>
                <a:effectLst/>
                <a:uLnTx/>
                <a:uFillTx/>
                <a:latin typeface="IBM Plex Sans Light"/>
                <a:sym typeface="IBM Plex Sans Light"/>
              </a:rPr>
              <a:t>Solution Overview:</a:t>
            </a:r>
            <a:endParaRPr kumimoji="0" lang="en-US" sz="1100" b="0" i="0" u="none" strike="noStrike" kern="0" cap="none" spc="0" normalizeH="0" baseline="0" noProof="0" dirty="0">
              <a:ln>
                <a:noFill/>
              </a:ln>
              <a:solidFill>
                <a:srgbClr val="000000"/>
              </a:solidFill>
              <a:effectLst/>
              <a:uLnTx/>
              <a:uFillTx/>
              <a:latin typeface="IBM Plex Sans Light"/>
              <a:sym typeface="IBM Plex Sans Light"/>
            </a:endParaRPr>
          </a:p>
          <a:p>
            <a:pPr marL="285750" indent="-285750">
              <a:buFont typeface="Arial" panose="020B0604020202020204" pitchFamily="34" charset="0"/>
              <a:buChar char="•"/>
            </a:pPr>
            <a:r>
              <a:rPr lang="en-IN" sz="1000" kern="1200" dirty="0">
                <a:solidFill>
                  <a:srgbClr val="000000"/>
                </a:solidFill>
                <a:latin typeface="+mn-lt"/>
              </a:rPr>
              <a:t>Utilize </a:t>
            </a:r>
            <a:r>
              <a:rPr lang="en-IN" sz="1000" b="1" kern="1200" dirty="0">
                <a:solidFill>
                  <a:srgbClr val="000000"/>
                </a:solidFill>
                <a:latin typeface="+mn-lt"/>
              </a:rPr>
              <a:t>Multi-AI agents </a:t>
            </a:r>
            <a:r>
              <a:rPr lang="en-IN" sz="1000" kern="1200" dirty="0">
                <a:solidFill>
                  <a:srgbClr val="000000"/>
                </a:solidFill>
                <a:latin typeface="+mn-lt"/>
              </a:rPr>
              <a:t>in Maximo, each specialized in extracting and analysing specific data sets. </a:t>
            </a:r>
          </a:p>
          <a:p>
            <a:pPr marL="285750" indent="-285750">
              <a:buFont typeface="Arial" panose="020B0604020202020204" pitchFamily="34" charset="0"/>
              <a:buChar char="•"/>
            </a:pPr>
            <a:r>
              <a:rPr lang="en-IN" sz="1000" b="1" kern="1200" dirty="0">
                <a:solidFill>
                  <a:srgbClr val="000000"/>
                </a:solidFill>
                <a:latin typeface="+mn-lt"/>
              </a:rPr>
              <a:t>Orchestrate these agents </a:t>
            </a:r>
            <a:r>
              <a:rPr lang="en-IN" sz="1000" kern="1200" dirty="0">
                <a:solidFill>
                  <a:srgbClr val="000000"/>
                </a:solidFill>
                <a:latin typeface="+mn-lt"/>
              </a:rPr>
              <a:t>to collaboratively generate a unified health assessment for each critical asset.</a:t>
            </a:r>
          </a:p>
          <a:p>
            <a:pPr marL="285750" indent="-285750">
              <a:buFont typeface="Arial" panose="020B0604020202020204" pitchFamily="34" charset="0"/>
              <a:buChar char="•"/>
            </a:pPr>
            <a:r>
              <a:rPr lang="en-IN" sz="1000" kern="1200" dirty="0">
                <a:solidFill>
                  <a:srgbClr val="000000"/>
                </a:solidFill>
                <a:latin typeface="+mn-lt"/>
              </a:rPr>
              <a:t>Provide </a:t>
            </a:r>
            <a:r>
              <a:rPr lang="en-IN" sz="1000" b="1" kern="1200" dirty="0">
                <a:solidFill>
                  <a:srgbClr val="000000"/>
                </a:solidFill>
                <a:latin typeface="+mn-lt"/>
              </a:rPr>
              <a:t>Predictive insights </a:t>
            </a:r>
            <a:r>
              <a:rPr lang="en-IN" sz="1000" kern="1200" dirty="0">
                <a:solidFill>
                  <a:srgbClr val="000000"/>
                </a:solidFill>
                <a:latin typeface="+mn-lt"/>
              </a:rPr>
              <a:t>to support proactive maintenance planning and reduce unplanned downtime.</a:t>
            </a:r>
          </a:p>
          <a:p>
            <a:pPr marL="285750" indent="-285750">
              <a:buFont typeface="Arial" panose="020B0604020202020204" pitchFamily="34" charset="0"/>
              <a:buChar char="•"/>
            </a:pPr>
            <a:r>
              <a:rPr lang="en-IN" sz="1000" kern="1200" dirty="0">
                <a:solidFill>
                  <a:srgbClr val="000000"/>
                </a:solidFill>
                <a:latin typeface="+mn-lt"/>
              </a:rPr>
              <a:t>Incorporate </a:t>
            </a:r>
            <a:r>
              <a:rPr lang="en-IN" sz="1000" b="1" kern="1200" dirty="0">
                <a:solidFill>
                  <a:srgbClr val="000000"/>
                </a:solidFill>
                <a:latin typeface="+mn-lt"/>
              </a:rPr>
              <a:t>Multi-language support</a:t>
            </a:r>
            <a:r>
              <a:rPr lang="en-IN" sz="1000" kern="1200" dirty="0">
                <a:solidFill>
                  <a:srgbClr val="000000"/>
                </a:solidFill>
                <a:latin typeface="+mn-lt"/>
              </a:rPr>
              <a:t>, allowing Reliability Engineers across global sites to access, understand, and act on the insights in their preferred language.</a:t>
            </a:r>
          </a:p>
          <a:p>
            <a:pPr marL="285750" indent="-285750">
              <a:buFont typeface="Arial" panose="020B0604020202020204" pitchFamily="34" charset="0"/>
              <a:buChar char="•"/>
            </a:pPr>
            <a:endParaRPr lang="en-IN" sz="1050" b="1" kern="1200" dirty="0">
              <a:solidFill>
                <a:srgbClr val="000000"/>
              </a:solidFill>
            </a:endParaRPr>
          </a:p>
        </p:txBody>
      </p:sp>
      <p:sp>
        <p:nvSpPr>
          <p:cNvPr id="8" name="AutoShape 4">
            <a:extLst>
              <a:ext uri="{FF2B5EF4-FFF2-40B4-BE49-F238E27FC236}">
                <a16:creationId xmlns:a16="http://schemas.microsoft.com/office/drawing/2014/main" id="{8A0677C3-E754-AA01-5A63-DCFB7E290C1E}"/>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a:extLst>
              <a:ext uri="{FF2B5EF4-FFF2-40B4-BE49-F238E27FC236}">
                <a16:creationId xmlns:a16="http://schemas.microsoft.com/office/drawing/2014/main" id="{3DDC0FA9-2256-FB41-4146-A1A61B72DC95}"/>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065D63EE-04E7-70DC-54E9-04845240A879}"/>
              </a:ext>
            </a:extLst>
          </p:cNvPr>
          <p:cNvPicPr>
            <a:picLocks noChangeAspect="1"/>
          </p:cNvPicPr>
          <p:nvPr/>
        </p:nvPicPr>
        <p:blipFill>
          <a:blip r:embed="rId3"/>
          <a:stretch>
            <a:fillRect/>
          </a:stretch>
        </p:blipFill>
        <p:spPr>
          <a:xfrm>
            <a:off x="5784005" y="64828"/>
            <a:ext cx="3420470" cy="5030906"/>
          </a:xfrm>
          <a:prstGeom prst="rect">
            <a:avLst/>
          </a:prstGeom>
        </p:spPr>
      </p:pic>
    </p:spTree>
    <p:extLst>
      <p:ext uri="{BB962C8B-B14F-4D97-AF65-F5344CB8AC3E}">
        <p14:creationId xmlns:p14="http://schemas.microsoft.com/office/powerpoint/2010/main" val="96429053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28" descr="Ein Bild, das Electric Blue (Farbe), Design enthält.&#10;&#10;KI-generierte Inhalte können fehlerhaft sein.">
            <a:extLst>
              <a:ext uri="{FF2B5EF4-FFF2-40B4-BE49-F238E27FC236}">
                <a16:creationId xmlns:a16="http://schemas.microsoft.com/office/drawing/2014/main" id="{6DE48C9E-0193-1F71-D93C-A1E9C2781165}"/>
              </a:ext>
            </a:extLst>
          </p:cNvPr>
          <p:cNvPicPr>
            <a:picLocks noChangeAspect="1"/>
          </p:cNvPicPr>
          <p:nvPr/>
        </p:nvPicPr>
        <p:blipFill>
          <a:blip r:embed="rId2"/>
          <a:srcRect t="22955" b="20795"/>
          <a:stretch/>
        </p:blipFill>
        <p:spPr>
          <a:xfrm>
            <a:off x="20" y="10"/>
            <a:ext cx="9143980" cy="5143490"/>
          </a:xfrm>
          <a:prstGeom prst="rect">
            <a:avLst/>
          </a:prstGeom>
          <a:noFill/>
          <a:effectLst>
            <a:softEdge rad="1270000"/>
          </a:effectLst>
        </p:spPr>
      </p:pic>
    </p:spTree>
    <p:extLst>
      <p:ext uri="{BB962C8B-B14F-4D97-AF65-F5344CB8AC3E}">
        <p14:creationId xmlns:p14="http://schemas.microsoft.com/office/powerpoint/2010/main" val="41091469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1F48B-A778-56A5-70F8-D0B8E2B7318E}"/>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1AB2DC7D-069F-062F-B6CB-6820E0A50C9F}"/>
              </a:ext>
            </a:extLst>
          </p:cNvPr>
          <p:cNvSpPr/>
          <p:nvPr/>
        </p:nvSpPr>
        <p:spPr>
          <a:xfrm>
            <a:off x="5933860" y="4942"/>
            <a:ext cx="3210140" cy="5143500"/>
          </a:xfrm>
          <a:prstGeom prst="rect">
            <a:avLst/>
          </a:prstGeom>
          <a:solidFill>
            <a:srgbClr val="F2F4F8"/>
          </a:solidFill>
          <a:ln w="12700">
            <a:miter lim="400000"/>
          </a:ln>
        </p:spPr>
        <p:txBody>
          <a:bodyPr tIns="91439" bIns="91439"/>
          <a:lstStyle/>
          <a:p>
            <a:endParaRPr lang="en-AU" sz="800" dirty="0">
              <a:solidFill>
                <a:schemeClr val="accent1"/>
              </a:solidFill>
            </a:endParaRPr>
          </a:p>
        </p:txBody>
      </p:sp>
      <p:sp>
        <p:nvSpPr>
          <p:cNvPr id="3" name="Title 1">
            <a:extLst>
              <a:ext uri="{FF2B5EF4-FFF2-40B4-BE49-F238E27FC236}">
                <a16:creationId xmlns:a16="http://schemas.microsoft.com/office/drawing/2014/main" id="{FB2A8CA3-3A38-828B-1ABD-6B7049A82331}"/>
              </a:ext>
            </a:extLst>
          </p:cNvPr>
          <p:cNvSpPr txBox="1">
            <a:spLocks noGrp="1"/>
          </p:cNvSpPr>
          <p:nvPr>
            <p:ph type="title"/>
          </p:nvPr>
        </p:nvSpPr>
        <p:spPr>
          <a:xfrm>
            <a:off x="210311" y="127001"/>
            <a:ext cx="4142234" cy="748244"/>
          </a:xfrm>
          <a:prstGeom prst="rect">
            <a:avLst/>
          </a:prstGeom>
        </p:spPr>
        <p:txBody>
          <a:bodyPr>
            <a:noAutofit/>
          </a:bodyPr>
          <a:lstStyle/>
          <a:p>
            <a:pPr>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kumimoji="0" lang="en-US" sz="2400" b="0" i="0" u="none" strike="noStrike" kern="0" cap="none" spc="0" normalizeH="0" baseline="0" noProof="0" dirty="0">
                <a:ln>
                  <a:noFill/>
                </a:ln>
                <a:solidFill>
                  <a:srgbClr val="0F62FE"/>
                </a:solidFill>
                <a:effectLst/>
                <a:uLnTx/>
                <a:uFillTx/>
                <a:latin typeface="IBM Plex Sans"/>
                <a:sym typeface="IBM Plex Sans ExtraLight"/>
              </a:rPr>
              <a:t>EMEA Build ↷</a:t>
            </a:r>
            <a:br>
              <a:rPr kumimoji="0" lang="en-US" sz="2400" b="0" i="0" u="none" strike="noStrike" kern="0" cap="none" spc="0" normalizeH="0" baseline="0" noProof="0" dirty="0">
                <a:ln>
                  <a:noFill/>
                </a:ln>
                <a:solidFill>
                  <a:srgbClr val="A56EFF"/>
                </a:solidFill>
                <a:effectLst/>
                <a:uLnTx/>
                <a:uFillTx/>
                <a:latin typeface="IBM Plex Sans"/>
                <a:sym typeface="IBM Plex Sans ExtraLight"/>
              </a:rPr>
            </a:br>
            <a:r>
              <a:rPr kumimoji="0" lang="en-US" sz="2000" b="0" i="0" u="none" strike="noStrike" kern="0" cap="none" spc="0" normalizeH="0" baseline="0" noProof="0" dirty="0">
                <a:ln>
                  <a:noFill/>
                </a:ln>
                <a:solidFill>
                  <a:srgbClr val="000000"/>
                </a:solidFill>
                <a:effectLst/>
                <a:uLnTx/>
                <a:uFillTx/>
                <a:latin typeface="IBM Plex Sans"/>
                <a:sym typeface="IBM Plex Sans ExtraLight"/>
              </a:rPr>
              <a:t>Watsonx for Maximo partners</a:t>
            </a:r>
            <a:endParaRPr dirty="0">
              <a:solidFill>
                <a:srgbClr val="000000"/>
              </a:solidFill>
              <a:latin typeface="+mj-ea"/>
            </a:endParaRPr>
          </a:p>
        </p:txBody>
      </p:sp>
      <p:sp>
        <p:nvSpPr>
          <p:cNvPr id="7" name="Slide Number Placeholder 6">
            <a:extLst>
              <a:ext uri="{FF2B5EF4-FFF2-40B4-BE49-F238E27FC236}">
                <a16:creationId xmlns:a16="http://schemas.microsoft.com/office/drawing/2014/main" id="{DD3235F0-4EE8-6ABA-C23F-8D373F53E202}"/>
              </a:ext>
            </a:extLst>
          </p:cNvPr>
          <p:cNvSpPr>
            <a:spLocks noGrp="1"/>
          </p:cNvSpPr>
          <p:nvPr>
            <p:ph type="sldNum" sz="quarter" idx="2"/>
          </p:nvPr>
        </p:nvSpPr>
        <p:spPr/>
        <p:txBody>
          <a:bodyPr/>
          <a:lstStyle/>
          <a:p>
            <a:fld id="{86CB4B4D-7CA3-9044-876B-883B54F8677D}" type="slidenum">
              <a:rPr lang="en-AU" smtClean="0"/>
              <a:t>2</a:t>
            </a:fld>
            <a:endParaRPr lang="en-AU"/>
          </a:p>
        </p:txBody>
      </p:sp>
      <p:sp>
        <p:nvSpPr>
          <p:cNvPr id="14" name="TextBox 13">
            <a:extLst>
              <a:ext uri="{FF2B5EF4-FFF2-40B4-BE49-F238E27FC236}">
                <a16:creationId xmlns:a16="http://schemas.microsoft.com/office/drawing/2014/main" id="{98975644-23D5-02F0-B59E-10F0FF2F80AA}"/>
              </a:ext>
            </a:extLst>
          </p:cNvPr>
          <p:cNvSpPr txBox="1"/>
          <p:nvPr/>
        </p:nvSpPr>
        <p:spPr>
          <a:xfrm>
            <a:off x="210311" y="894368"/>
            <a:ext cx="4959336" cy="40087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685982" rtl="0" fontAlgn="auto" latinLnBrk="0" hangingPunct="0">
              <a:lnSpc>
                <a:spcPct val="100000"/>
              </a:lnSpc>
              <a:spcBef>
                <a:spcPts val="0"/>
              </a:spcBef>
              <a:spcAft>
                <a:spcPts val="0"/>
              </a:spcAft>
              <a:buClrTx/>
              <a:buSzTx/>
              <a:buFontTx/>
              <a:buNone/>
              <a:tabLst/>
            </a:pPr>
            <a:r>
              <a:rPr lang="en-AU" sz="1400" dirty="0">
                <a:solidFill>
                  <a:schemeClr val="accent2"/>
                </a:solidFill>
              </a:rPr>
              <a:t>Agenda</a:t>
            </a:r>
            <a:endParaRPr kumimoji="0" lang="en-US" sz="1100" b="0" i="0" u="none" strike="noStrike" cap="none" spc="0" normalizeH="0" baseline="0" dirty="0">
              <a:ln>
                <a:noFill/>
              </a:ln>
              <a:solidFill>
                <a:schemeClr val="accent2"/>
              </a:solidFill>
              <a:effectLst/>
              <a:uFillTx/>
              <a:latin typeface="+mj-lt"/>
              <a:ea typeface="+mj-ea"/>
              <a:cs typeface="+mj-cs"/>
              <a:sym typeface="IBM Plex Sans Light"/>
            </a:endParaRPr>
          </a:p>
          <a:p>
            <a:pPr marL="0" marR="0" indent="0" algn="l" defTabSz="685982" rtl="0" fontAlgn="auto" latinLnBrk="0" hangingPunct="0">
              <a:lnSpc>
                <a:spcPct val="100000"/>
              </a:lnSpc>
              <a:spcBef>
                <a:spcPts val="0"/>
              </a:spcBef>
              <a:spcAft>
                <a:spcPts val="0"/>
              </a:spcAft>
              <a:buClrTx/>
              <a:buSzTx/>
              <a:buFontTx/>
              <a:buNone/>
              <a:tabLst/>
            </a:pPr>
            <a:endParaRPr kumimoji="0" lang="en-US" sz="1050" b="0" i="0" u="none" strike="noStrike" cap="none" spc="0" normalizeH="0" baseline="0" dirty="0">
              <a:ln>
                <a:noFill/>
              </a:ln>
              <a:solidFill>
                <a:schemeClr val="tx2"/>
              </a:solidFill>
              <a:effectLst/>
              <a:uFillTx/>
              <a:latin typeface="+mj-lt"/>
              <a:ea typeface="+mj-ea"/>
              <a:cs typeface="+mj-cs"/>
              <a:sym typeface="IBM Plex Sans Light"/>
            </a:endParaRP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lang="en-US" sz="1050" dirty="0">
                <a:solidFill>
                  <a:schemeClr val="tx2"/>
                </a:solidFill>
              </a:rPr>
              <a:t>Mission statement and target Personas</a:t>
            </a: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endParaRPr lang="en-US" sz="1050" dirty="0">
              <a:solidFill>
                <a:schemeClr val="tx2"/>
              </a:solidFill>
            </a:endParaRP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lang="en-US" sz="1050" dirty="0">
                <a:solidFill>
                  <a:schemeClr val="tx2"/>
                </a:solidFill>
              </a:rPr>
              <a:t>Our offering : Workshop for inspiration and enablement</a:t>
            </a: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endParaRPr lang="en-US" sz="1050" dirty="0">
              <a:solidFill>
                <a:schemeClr val="tx2"/>
              </a:solidFill>
            </a:endParaRP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lang="en-US" sz="1050" dirty="0">
                <a:solidFill>
                  <a:schemeClr val="tx2"/>
                </a:solidFill>
              </a:rPr>
              <a:t>Sample use-cases : To inspire the partners on the art of the possible</a:t>
            </a:r>
          </a:p>
          <a:p>
            <a:pPr marR="0" algn="l" defTabSz="685982" rtl="0" fontAlgn="auto" latinLnBrk="0" hangingPunct="0">
              <a:lnSpc>
                <a:spcPct val="100000"/>
              </a:lnSpc>
              <a:spcBef>
                <a:spcPts val="0"/>
              </a:spcBef>
              <a:spcAft>
                <a:spcPts val="0"/>
              </a:spcAft>
              <a:buClrTx/>
              <a:buSzTx/>
              <a:tabLst/>
            </a:pPr>
            <a:endParaRPr lang="en-US" sz="1050" dirty="0">
              <a:solidFill>
                <a:schemeClr val="tx2"/>
              </a:solidFill>
              <a:sym typeface="Wingdings" pitchFamily="2" charset="2"/>
            </a:endParaRPr>
          </a:p>
          <a:p>
            <a:pPr marR="0" algn="l" defTabSz="685982" rtl="0" fontAlgn="auto" latinLnBrk="0" hangingPunct="0">
              <a:lnSpc>
                <a:spcPct val="100000"/>
              </a:lnSpc>
              <a:spcBef>
                <a:spcPts val="0"/>
              </a:spcBef>
              <a:spcAft>
                <a:spcPts val="0"/>
              </a:spcAft>
              <a:buClrTx/>
              <a:buSzTx/>
              <a:tabLst/>
            </a:pPr>
            <a:endParaRPr lang="en-US" sz="1050" dirty="0">
              <a:solidFill>
                <a:schemeClr val="tx2"/>
              </a:solidFill>
              <a:sym typeface="Wingdings" pitchFamily="2" charset="2"/>
            </a:endParaRPr>
          </a:p>
          <a:p>
            <a:pPr marR="0" algn="l" defTabSz="685982" rtl="0" fontAlgn="auto" latinLnBrk="0" hangingPunct="0">
              <a:lnSpc>
                <a:spcPct val="100000"/>
              </a:lnSpc>
              <a:spcBef>
                <a:spcPts val="0"/>
              </a:spcBef>
              <a:spcAft>
                <a:spcPts val="0"/>
              </a:spcAft>
              <a:buClrTx/>
              <a:buSzTx/>
              <a:tabLst/>
            </a:pPr>
            <a:endParaRPr lang="en-US" sz="1050" dirty="0">
              <a:solidFill>
                <a:schemeClr val="tx2"/>
              </a:solidFill>
              <a:sym typeface="Wingdings" pitchFamily="2" charset="2"/>
            </a:endParaRPr>
          </a:p>
          <a:p>
            <a:r>
              <a:rPr lang="en-AU" sz="1400" dirty="0">
                <a:solidFill>
                  <a:schemeClr val="accent2"/>
                </a:solidFill>
              </a:rPr>
              <a:t>Summary</a:t>
            </a:r>
            <a:endParaRPr lang="en-US" sz="1100" dirty="0">
              <a:solidFill>
                <a:schemeClr val="accent2"/>
              </a:solidFill>
            </a:endParaRPr>
          </a:p>
          <a:p>
            <a:endParaRPr lang="en-US" sz="1050" dirty="0">
              <a:solidFill>
                <a:schemeClr val="tx2"/>
              </a:solidFill>
            </a:endParaRPr>
          </a:p>
          <a:p>
            <a:pPr marL="171450" indent="-171450">
              <a:buFont typeface="Arial" panose="020B0604020202020204" pitchFamily="34" charset="0"/>
              <a:buChar char="•"/>
            </a:pPr>
            <a:r>
              <a:rPr lang="en-US" sz="1050" dirty="0">
                <a:solidFill>
                  <a:schemeClr val="tx2"/>
                </a:solidFill>
              </a:rPr>
              <a:t>IBM Build Engineering, in collaboration with CSM, have created an inspirational workshop, with hands-on exercises,  that will show Maximo partners how they can build customer facing solutions to increase their own business.</a:t>
            </a:r>
          </a:p>
          <a:p>
            <a:pPr marL="171450" indent="-171450">
              <a:buFont typeface="Arial" panose="020B0604020202020204" pitchFamily="34" charset="0"/>
              <a:buChar char="•"/>
            </a:pPr>
            <a:endParaRPr lang="en-US" sz="1050" dirty="0">
              <a:solidFill>
                <a:schemeClr val="tx2"/>
              </a:solidFill>
            </a:endParaRPr>
          </a:p>
          <a:p>
            <a:pPr marL="171450" indent="-171450">
              <a:buFont typeface="Arial" panose="020B0604020202020204" pitchFamily="34" charset="0"/>
              <a:buChar char="•"/>
            </a:pPr>
            <a:r>
              <a:rPr lang="en-US" sz="1050" dirty="0">
                <a:solidFill>
                  <a:schemeClr val="tx2"/>
                </a:solidFill>
              </a:rPr>
              <a:t>The material was created for a partner in UK, who had bought watsonx but had not yet investigated using it for their solutions.</a:t>
            </a:r>
          </a:p>
          <a:p>
            <a:pPr marL="171450" indent="-171450">
              <a:buFont typeface="Arial" panose="020B0604020202020204" pitchFamily="34" charset="0"/>
              <a:buChar char="•"/>
            </a:pPr>
            <a:endParaRPr lang="en-US" sz="1050" dirty="0">
              <a:solidFill>
                <a:schemeClr val="tx2"/>
              </a:solidFill>
            </a:endParaRPr>
          </a:p>
          <a:p>
            <a:pPr marL="171450" indent="-171450">
              <a:buFont typeface="Arial" panose="020B0604020202020204" pitchFamily="34" charset="0"/>
              <a:buChar char="•"/>
            </a:pPr>
            <a:r>
              <a:rPr lang="en-US" sz="1050" dirty="0">
                <a:solidFill>
                  <a:schemeClr val="tx2"/>
                </a:solidFill>
              </a:rPr>
              <a:t>After the workshop(s), the partner wanted to continue exploring so Client Engineering did Business Value and Use-Case workshops and we are now planning for a pilot to start.</a:t>
            </a:r>
          </a:p>
        </p:txBody>
      </p:sp>
      <p:pic>
        <p:nvPicPr>
          <p:cNvPr id="2" name="Picture 1">
            <a:extLst>
              <a:ext uri="{FF2B5EF4-FFF2-40B4-BE49-F238E27FC236}">
                <a16:creationId xmlns:a16="http://schemas.microsoft.com/office/drawing/2014/main" id="{10B6D19F-5420-5E91-DF36-E2012695A507}"/>
              </a:ext>
            </a:extLst>
          </p:cNvPr>
          <p:cNvPicPr>
            <a:picLocks noChangeAspect="1"/>
          </p:cNvPicPr>
          <p:nvPr/>
        </p:nvPicPr>
        <p:blipFill>
          <a:blip r:embed="rId3"/>
          <a:stretch>
            <a:fillRect/>
          </a:stretch>
        </p:blipFill>
        <p:spPr>
          <a:xfrm>
            <a:off x="5711705" y="0"/>
            <a:ext cx="3432295" cy="5148442"/>
          </a:xfrm>
          <a:prstGeom prst="rect">
            <a:avLst/>
          </a:prstGeom>
        </p:spPr>
      </p:pic>
    </p:spTree>
    <p:extLst>
      <p:ext uri="{BB962C8B-B14F-4D97-AF65-F5344CB8AC3E}">
        <p14:creationId xmlns:p14="http://schemas.microsoft.com/office/powerpoint/2010/main" val="20463210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370D5-85FA-AE28-9A74-60AC83B3EF34}"/>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8D475FE3-7CC8-C6DC-E74E-5A51C8DEBC3F}"/>
              </a:ext>
            </a:extLst>
          </p:cNvPr>
          <p:cNvSpPr/>
          <p:nvPr/>
        </p:nvSpPr>
        <p:spPr>
          <a:xfrm>
            <a:off x="5933860" y="4942"/>
            <a:ext cx="3210140" cy="5143500"/>
          </a:xfrm>
          <a:prstGeom prst="rect">
            <a:avLst/>
          </a:prstGeom>
          <a:solidFill>
            <a:srgbClr val="F2F4F8"/>
          </a:solidFill>
          <a:ln w="12700">
            <a:miter lim="400000"/>
          </a:ln>
        </p:spPr>
        <p:txBody>
          <a:bodyPr tIns="91439" bIns="91439"/>
          <a:lstStyle/>
          <a:p>
            <a:endParaRPr lang="en-AU" sz="800" dirty="0">
              <a:solidFill>
                <a:schemeClr val="accent1"/>
              </a:solidFill>
            </a:endParaRPr>
          </a:p>
        </p:txBody>
      </p:sp>
      <p:sp>
        <p:nvSpPr>
          <p:cNvPr id="3" name="Title 1">
            <a:extLst>
              <a:ext uri="{FF2B5EF4-FFF2-40B4-BE49-F238E27FC236}">
                <a16:creationId xmlns:a16="http://schemas.microsoft.com/office/drawing/2014/main" id="{382850A3-C872-60EA-21D7-7A3D8EA08FD3}"/>
              </a:ext>
            </a:extLst>
          </p:cNvPr>
          <p:cNvSpPr txBox="1">
            <a:spLocks noGrp="1"/>
          </p:cNvSpPr>
          <p:nvPr>
            <p:ph type="title"/>
          </p:nvPr>
        </p:nvSpPr>
        <p:spPr>
          <a:xfrm>
            <a:off x="210311" y="127001"/>
            <a:ext cx="4142234" cy="748244"/>
          </a:xfrm>
          <a:prstGeom prst="rect">
            <a:avLst/>
          </a:prstGeom>
        </p:spPr>
        <p:txBody>
          <a:bodyPr>
            <a:noAutofit/>
          </a:bodyPr>
          <a:lstStyle/>
          <a:p>
            <a:pPr>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kumimoji="0" lang="en-US" sz="2400" b="0" i="0" u="none" strike="noStrike" kern="0" cap="none" spc="0" normalizeH="0" baseline="0" noProof="0" dirty="0">
                <a:ln>
                  <a:noFill/>
                </a:ln>
                <a:solidFill>
                  <a:srgbClr val="0F62FE"/>
                </a:solidFill>
                <a:effectLst/>
                <a:uLnTx/>
                <a:uFillTx/>
                <a:latin typeface="IBM Plex Sans"/>
                <a:sym typeface="IBM Plex Sans ExtraLight"/>
              </a:rPr>
              <a:t>EMEA Build ↷</a:t>
            </a:r>
            <a:br>
              <a:rPr kumimoji="0" lang="en-US" sz="2400" b="0" i="0" u="none" strike="noStrike" kern="0" cap="none" spc="0" normalizeH="0" baseline="0" noProof="0" dirty="0">
                <a:ln>
                  <a:noFill/>
                </a:ln>
                <a:solidFill>
                  <a:srgbClr val="A56EFF"/>
                </a:solidFill>
                <a:effectLst/>
                <a:uLnTx/>
                <a:uFillTx/>
                <a:latin typeface="IBM Plex Sans"/>
                <a:sym typeface="IBM Plex Sans ExtraLight"/>
              </a:rPr>
            </a:br>
            <a:r>
              <a:rPr kumimoji="0" lang="en-US" sz="2000" b="0" i="0" u="none" strike="noStrike" kern="0" cap="none" spc="0" normalizeH="0" baseline="0" noProof="0" dirty="0">
                <a:ln>
                  <a:noFill/>
                </a:ln>
                <a:solidFill>
                  <a:srgbClr val="000000"/>
                </a:solidFill>
                <a:effectLst/>
                <a:uLnTx/>
                <a:uFillTx/>
                <a:latin typeface="IBM Plex Sans"/>
                <a:sym typeface="IBM Plex Sans ExtraLight"/>
              </a:rPr>
              <a:t>Watsonx for Maximo partners</a:t>
            </a:r>
            <a:endParaRPr dirty="0">
              <a:solidFill>
                <a:srgbClr val="000000"/>
              </a:solidFill>
              <a:latin typeface="+mj-ea"/>
            </a:endParaRPr>
          </a:p>
        </p:txBody>
      </p:sp>
      <p:sp>
        <p:nvSpPr>
          <p:cNvPr id="7" name="Slide Number Placeholder 6">
            <a:extLst>
              <a:ext uri="{FF2B5EF4-FFF2-40B4-BE49-F238E27FC236}">
                <a16:creationId xmlns:a16="http://schemas.microsoft.com/office/drawing/2014/main" id="{CE9AD68A-5683-7494-3462-5356E93C5048}"/>
              </a:ext>
            </a:extLst>
          </p:cNvPr>
          <p:cNvSpPr>
            <a:spLocks noGrp="1"/>
          </p:cNvSpPr>
          <p:nvPr>
            <p:ph type="sldNum" sz="quarter" idx="2"/>
          </p:nvPr>
        </p:nvSpPr>
        <p:spPr/>
        <p:txBody>
          <a:bodyPr/>
          <a:lstStyle/>
          <a:p>
            <a:fld id="{86CB4B4D-7CA3-9044-876B-883B54F8677D}" type="slidenum">
              <a:rPr lang="en-AU" smtClean="0"/>
              <a:t>3</a:t>
            </a:fld>
            <a:endParaRPr lang="en-AU"/>
          </a:p>
        </p:txBody>
      </p:sp>
      <p:sp>
        <p:nvSpPr>
          <p:cNvPr id="4" name="TextBox 3">
            <a:extLst>
              <a:ext uri="{FF2B5EF4-FFF2-40B4-BE49-F238E27FC236}">
                <a16:creationId xmlns:a16="http://schemas.microsoft.com/office/drawing/2014/main" id="{2681A1E6-142C-CC2A-64D3-851E5F01FB7E}"/>
              </a:ext>
            </a:extLst>
          </p:cNvPr>
          <p:cNvSpPr txBox="1"/>
          <p:nvPr/>
        </p:nvSpPr>
        <p:spPr>
          <a:xfrm>
            <a:off x="6155667" y="357997"/>
            <a:ext cx="2768556" cy="467820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ctr" defTabSz="685982"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chemeClr val="accent2"/>
                </a:solidFill>
                <a:effectLst/>
                <a:uFillTx/>
                <a:latin typeface="+mj-lt"/>
                <a:ea typeface="+mj-ea"/>
                <a:cs typeface="+mj-cs"/>
                <a:sym typeface="IBM Plex Sans Light"/>
              </a:rPr>
              <a:t>Business Partner in UK</a:t>
            </a:r>
            <a:endParaRPr kumimoji="0" lang="en-US" sz="1200" b="0" i="0" u="none" strike="noStrike" cap="none" spc="0" normalizeH="0" baseline="0" dirty="0">
              <a:ln>
                <a:noFill/>
              </a:ln>
              <a:solidFill>
                <a:schemeClr val="accent2"/>
              </a:solidFill>
              <a:effectLst/>
              <a:uFillTx/>
              <a:latin typeface="+mj-lt"/>
              <a:ea typeface="+mj-ea"/>
              <a:cs typeface="+mj-cs"/>
              <a:sym typeface="IBM Plex Sans Light"/>
            </a:endParaRPr>
          </a:p>
          <a:p>
            <a:pPr marL="0" marR="0" indent="0" algn="l" defTabSz="685982" rtl="0" fontAlgn="auto" latinLnBrk="0" hangingPunct="0">
              <a:lnSpc>
                <a:spcPct val="100000"/>
              </a:lnSpc>
              <a:spcBef>
                <a:spcPts val="0"/>
              </a:spcBef>
              <a:spcAft>
                <a:spcPts val="0"/>
              </a:spcAft>
              <a:buClrTx/>
              <a:buSzTx/>
              <a:buFontTx/>
              <a:buNone/>
              <a:tabLst/>
            </a:pPr>
            <a:endParaRPr kumimoji="0" lang="en-US" sz="1000" b="0" i="0" u="none" strike="noStrike" cap="none" spc="0" normalizeH="0" baseline="0" dirty="0">
              <a:ln>
                <a:noFill/>
              </a:ln>
              <a:solidFill>
                <a:schemeClr val="tx2"/>
              </a:solidFill>
              <a:effectLst/>
              <a:uFillTx/>
              <a:latin typeface="+mj-lt"/>
              <a:ea typeface="+mj-ea"/>
              <a:cs typeface="+mj-cs"/>
              <a:sym typeface="IBM Plex Sans Light"/>
            </a:endParaRPr>
          </a:p>
          <a:p>
            <a:pPr marL="0" marR="0" indent="0" algn="l" defTabSz="685982" rtl="0" fontAlgn="auto" latinLnBrk="0" hangingPunct="0">
              <a:lnSpc>
                <a:spcPct val="100000"/>
              </a:lnSpc>
              <a:spcBef>
                <a:spcPts val="0"/>
              </a:spcBef>
              <a:spcAft>
                <a:spcPts val="0"/>
              </a:spcAft>
              <a:buClrTx/>
              <a:buSzTx/>
              <a:buFontTx/>
              <a:buNone/>
              <a:tabLst/>
            </a:pPr>
            <a:r>
              <a:rPr lang="en-US" sz="1000" dirty="0">
                <a:solidFill>
                  <a:schemeClr val="tx2"/>
                </a:solidFill>
              </a:rPr>
              <a:t>Our ”Patient Zero”</a:t>
            </a:r>
          </a:p>
          <a:p>
            <a:pPr marL="0" marR="0" indent="0" algn="l" defTabSz="685982" rtl="0" fontAlgn="auto" latinLnBrk="0" hangingPunct="0">
              <a:lnSpc>
                <a:spcPct val="100000"/>
              </a:lnSpc>
              <a:spcBef>
                <a:spcPts val="0"/>
              </a:spcBef>
              <a:spcAft>
                <a:spcPts val="0"/>
              </a:spcAft>
              <a:buClrTx/>
              <a:buSzTx/>
              <a:buFontTx/>
              <a:buNone/>
              <a:tabLst/>
            </a:pPr>
            <a:r>
              <a:rPr lang="en-US" sz="1000" dirty="0">
                <a:solidFill>
                  <a:schemeClr val="tx2"/>
                </a:solidFill>
              </a:rPr>
              <a:t>They have 500k worth of watsonx as a starter pack but had not yet started any AI projects.</a:t>
            </a:r>
          </a:p>
          <a:p>
            <a:pPr marL="0" marR="0" indent="0" algn="l" defTabSz="685982" rtl="0" fontAlgn="auto" latinLnBrk="0" hangingPunct="0">
              <a:lnSpc>
                <a:spcPct val="100000"/>
              </a:lnSpc>
              <a:spcBef>
                <a:spcPts val="0"/>
              </a:spcBef>
              <a:spcAft>
                <a:spcPts val="0"/>
              </a:spcAft>
              <a:buClrTx/>
              <a:buSzTx/>
              <a:buFontTx/>
              <a:buNone/>
              <a:tabLst/>
            </a:pPr>
            <a:endParaRPr lang="en-US" sz="1000" dirty="0">
              <a:solidFill>
                <a:schemeClr val="tx2"/>
              </a:solidFill>
            </a:endParaRPr>
          </a:p>
          <a:p>
            <a:r>
              <a:rPr lang="en-US" sz="1200" dirty="0">
                <a:solidFill>
                  <a:schemeClr val="accent2"/>
                </a:solidFill>
              </a:rPr>
              <a:t>What is done?</a:t>
            </a: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lang="en-US" sz="1000" dirty="0">
                <a:solidFill>
                  <a:schemeClr val="tx2"/>
                </a:solidFill>
              </a:rPr>
              <a:t>Hands-on enablement for 4 of their consultants</a:t>
            </a: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lang="en-US" sz="1000" dirty="0">
                <a:solidFill>
                  <a:schemeClr val="tx2"/>
                </a:solidFill>
              </a:rPr>
              <a:t>Material created by Build Engineering and CSM UK</a:t>
            </a: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lang="en-US" sz="1000" dirty="0">
                <a:solidFill>
                  <a:schemeClr val="tx2"/>
                </a:solidFill>
              </a:rPr>
              <a:t>Showing the art of the possible and prove that they can do it.</a:t>
            </a:r>
            <a:endParaRPr lang="en-US" sz="1000" dirty="0">
              <a:solidFill>
                <a:schemeClr val="tx2"/>
              </a:solidFill>
              <a:sym typeface="Wingdings" pitchFamily="2" charset="2"/>
            </a:endParaRP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lang="en-US" sz="1000" dirty="0">
                <a:solidFill>
                  <a:schemeClr val="tx2"/>
                </a:solidFill>
                <a:sym typeface="Wingdings" pitchFamily="2" charset="2"/>
              </a:rPr>
              <a:t>Business Framing (Ideation and Qualification) to identify some use-cases that have market need and business viability</a:t>
            </a:r>
          </a:p>
          <a:p>
            <a:pPr marR="0" algn="l" defTabSz="685982" rtl="0" fontAlgn="auto" latinLnBrk="0" hangingPunct="0">
              <a:lnSpc>
                <a:spcPct val="100000"/>
              </a:lnSpc>
              <a:spcBef>
                <a:spcPts val="0"/>
              </a:spcBef>
              <a:spcAft>
                <a:spcPts val="0"/>
              </a:spcAft>
              <a:buClrTx/>
              <a:buSzTx/>
              <a:tabLst/>
            </a:pPr>
            <a:endParaRPr lang="en-US" sz="1000" dirty="0">
              <a:solidFill>
                <a:schemeClr val="tx2"/>
              </a:solidFill>
              <a:sym typeface="Wingdings" pitchFamily="2" charset="2"/>
            </a:endParaRPr>
          </a:p>
          <a:p>
            <a:r>
              <a:rPr lang="en-US" sz="1200" dirty="0">
                <a:solidFill>
                  <a:schemeClr val="accent2"/>
                </a:solidFill>
                <a:sym typeface="Wingdings" pitchFamily="2" charset="2"/>
              </a:rPr>
              <a:t>Next step</a:t>
            </a: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lang="en-US" sz="1000" dirty="0">
                <a:solidFill>
                  <a:schemeClr val="tx2"/>
                </a:solidFill>
                <a:sym typeface="Wingdings" pitchFamily="2" charset="2"/>
              </a:rPr>
              <a:t>Scoping of the use-cases</a:t>
            </a: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lang="en-US" sz="1000" dirty="0">
                <a:solidFill>
                  <a:schemeClr val="tx2"/>
                </a:solidFill>
                <a:sym typeface="Wingdings" pitchFamily="2" charset="2"/>
              </a:rPr>
              <a:t>Co-create defined use-cases</a:t>
            </a:r>
          </a:p>
          <a:p>
            <a:pPr marR="0" algn="l" defTabSz="685982" rtl="0" fontAlgn="auto" latinLnBrk="0" hangingPunct="0">
              <a:lnSpc>
                <a:spcPct val="100000"/>
              </a:lnSpc>
              <a:spcBef>
                <a:spcPts val="0"/>
              </a:spcBef>
              <a:spcAft>
                <a:spcPts val="0"/>
              </a:spcAft>
              <a:buClrTx/>
              <a:buSzTx/>
              <a:tabLst/>
            </a:pPr>
            <a:endParaRPr lang="en-US" sz="1000" dirty="0">
              <a:solidFill>
                <a:schemeClr val="tx2"/>
              </a:solidFill>
              <a:sym typeface="Wingdings" pitchFamily="2" charset="2"/>
            </a:endParaRPr>
          </a:p>
          <a:p>
            <a:r>
              <a:rPr lang="en-US" sz="1200" dirty="0">
                <a:solidFill>
                  <a:schemeClr val="accent2"/>
                </a:solidFill>
                <a:sym typeface="Wingdings" pitchFamily="2" charset="2"/>
              </a:rPr>
              <a:t>Expansion</a:t>
            </a:r>
            <a:endParaRPr lang="en-US" sz="1200" dirty="0">
              <a:solidFill>
                <a:schemeClr val="accent2"/>
              </a:solidFill>
            </a:endParaRP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00" b="0" i="0" u="none" strike="noStrike" cap="none" spc="0" normalizeH="0" baseline="0" dirty="0">
                <a:ln>
                  <a:noFill/>
                </a:ln>
                <a:solidFill>
                  <a:schemeClr val="tx2"/>
                </a:solidFill>
                <a:effectLst/>
                <a:uFillTx/>
                <a:latin typeface="+mj-lt"/>
                <a:ea typeface="+mj-ea"/>
                <a:cs typeface="+mj-cs"/>
                <a:sym typeface="IBM Plex Sans Light"/>
              </a:rPr>
              <a:t>Approach additional partners with the enablement offer to spark interest.</a:t>
            </a: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lang="en-US" sz="1000" dirty="0">
                <a:solidFill>
                  <a:schemeClr val="tx2"/>
                </a:solidFill>
              </a:rPr>
              <a:t>Get partners to present at the Maximo conferences to increase the pressure on the laggers.</a:t>
            </a:r>
            <a:endParaRPr kumimoji="0" lang="en-US" sz="1000" b="0" i="0" u="none" strike="noStrike" cap="none" spc="0" normalizeH="0" baseline="0" dirty="0">
              <a:ln>
                <a:noFill/>
              </a:ln>
              <a:solidFill>
                <a:schemeClr val="tx2"/>
              </a:solidFill>
              <a:effectLst/>
              <a:uFillTx/>
              <a:latin typeface="+mj-lt"/>
              <a:ea typeface="+mj-ea"/>
              <a:cs typeface="+mj-cs"/>
              <a:sym typeface="IBM Plex Sans Light"/>
            </a:endParaRPr>
          </a:p>
        </p:txBody>
      </p:sp>
      <p:sp>
        <p:nvSpPr>
          <p:cNvPr id="14" name="TextBox 13">
            <a:extLst>
              <a:ext uri="{FF2B5EF4-FFF2-40B4-BE49-F238E27FC236}">
                <a16:creationId xmlns:a16="http://schemas.microsoft.com/office/drawing/2014/main" id="{B114D0E9-76B7-2FF9-E430-B02EEE7B8590}"/>
              </a:ext>
            </a:extLst>
          </p:cNvPr>
          <p:cNvSpPr txBox="1"/>
          <p:nvPr/>
        </p:nvSpPr>
        <p:spPr>
          <a:xfrm>
            <a:off x="210311" y="894368"/>
            <a:ext cx="5503772" cy="36856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spAutoFit/>
          </a:bodyPr>
          <a:lstStyle/>
          <a:p>
            <a:pPr marL="0" marR="0" indent="0" algn="l" defTabSz="685982" rtl="0" fontAlgn="auto" latinLnBrk="0" hangingPunct="0">
              <a:lnSpc>
                <a:spcPct val="100000"/>
              </a:lnSpc>
              <a:spcBef>
                <a:spcPts val="0"/>
              </a:spcBef>
              <a:spcAft>
                <a:spcPts val="0"/>
              </a:spcAft>
              <a:buClrTx/>
              <a:buSzTx/>
              <a:buFontTx/>
              <a:buNone/>
              <a:tabLst/>
            </a:pPr>
            <a:r>
              <a:rPr lang="en-AU" sz="1400" dirty="0">
                <a:solidFill>
                  <a:schemeClr val="accent2"/>
                </a:solidFill>
              </a:rPr>
              <a:t>Mission : Get Maximo partners to build solutions based on watsonx</a:t>
            </a:r>
            <a:endParaRPr kumimoji="0" lang="en-US" sz="1100" b="0" i="0" u="none" strike="noStrike" cap="none" spc="0" normalizeH="0" baseline="0" dirty="0">
              <a:ln>
                <a:noFill/>
              </a:ln>
              <a:solidFill>
                <a:schemeClr val="accent2"/>
              </a:solidFill>
              <a:effectLst/>
              <a:uFillTx/>
              <a:latin typeface="+mj-lt"/>
              <a:ea typeface="+mj-ea"/>
              <a:cs typeface="+mj-cs"/>
              <a:sym typeface="IBM Plex Sans Light"/>
            </a:endParaRPr>
          </a:p>
          <a:p>
            <a:pPr marL="0" marR="0" indent="0" algn="l" defTabSz="685982" rtl="0" fontAlgn="auto" latinLnBrk="0" hangingPunct="0">
              <a:lnSpc>
                <a:spcPct val="100000"/>
              </a:lnSpc>
              <a:spcBef>
                <a:spcPts val="0"/>
              </a:spcBef>
              <a:spcAft>
                <a:spcPts val="0"/>
              </a:spcAft>
              <a:buClrTx/>
              <a:buSzTx/>
              <a:buFontTx/>
              <a:buNone/>
              <a:tabLst/>
            </a:pPr>
            <a:endParaRPr kumimoji="0" lang="en-US" sz="1050" b="0" i="0" u="none" strike="noStrike" cap="none" spc="0" normalizeH="0" baseline="0" dirty="0">
              <a:ln>
                <a:noFill/>
              </a:ln>
              <a:solidFill>
                <a:schemeClr val="tx2"/>
              </a:solidFill>
              <a:effectLst/>
              <a:uFillTx/>
              <a:latin typeface="+mj-lt"/>
              <a:ea typeface="+mj-ea"/>
              <a:cs typeface="+mj-cs"/>
              <a:sym typeface="IBM Plex Sans Light"/>
            </a:endParaRP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chemeClr val="tx2"/>
                </a:solidFill>
                <a:effectLst/>
                <a:uFillTx/>
                <a:latin typeface="+mj-lt"/>
                <a:ea typeface="+mj-ea"/>
                <a:cs typeface="+mj-cs"/>
                <a:sym typeface="IBM Plex Sans Light"/>
              </a:rPr>
              <a:t>Very few Maximo partners have embraced AI (from IBM).</a:t>
            </a: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1050" b="0" i="0" u="none" strike="noStrike" cap="none" spc="0" normalizeH="0" baseline="0" dirty="0">
              <a:ln>
                <a:noFill/>
              </a:ln>
              <a:solidFill>
                <a:schemeClr val="tx2"/>
              </a:solidFill>
              <a:effectLst/>
              <a:uFillTx/>
              <a:latin typeface="+mj-lt"/>
              <a:ea typeface="+mj-ea"/>
              <a:cs typeface="+mj-cs"/>
              <a:sym typeface="IBM Plex Sans Light"/>
            </a:endParaRP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lang="en-US" sz="1050" dirty="0">
                <a:solidFill>
                  <a:schemeClr val="tx2"/>
                </a:solidFill>
              </a:rPr>
              <a:t>If AI solutions are built using other vendors, Maximo can face being reduced to a back-end solution with less end user value.</a:t>
            </a: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endParaRPr lang="en-US" sz="1050" dirty="0">
              <a:solidFill>
                <a:schemeClr val="tx2"/>
              </a:solidFill>
            </a:endParaRPr>
          </a:p>
          <a:p>
            <a:pPr marL="171450" marR="0" indent="-171450" algn="l" defTabSz="685982"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50" b="0" i="0" u="none" strike="noStrike" cap="none" spc="0" normalizeH="0" baseline="0" dirty="0">
                <a:ln>
                  <a:noFill/>
                </a:ln>
                <a:solidFill>
                  <a:schemeClr val="tx2"/>
                </a:solidFill>
                <a:effectLst/>
                <a:uFillTx/>
                <a:latin typeface="+mj-lt"/>
                <a:ea typeface="+mj-ea"/>
                <a:cs typeface="+mj-cs"/>
                <a:sym typeface="IBM Plex Sans Light"/>
              </a:rPr>
              <a:t>Maximo has a large install base and</a:t>
            </a:r>
            <a:r>
              <a:rPr lang="en-US" sz="1050" dirty="0">
                <a:solidFill>
                  <a:schemeClr val="tx2"/>
                </a:solidFill>
              </a:rPr>
              <a:t> loyal clients &amp; users but still a mostly untapped AI pipeline source.</a:t>
            </a:r>
            <a:endParaRPr kumimoji="0" lang="en-US" sz="1050" b="0" i="0" u="none" strike="noStrike" cap="none" spc="0" normalizeH="0" baseline="0" dirty="0">
              <a:ln>
                <a:noFill/>
              </a:ln>
              <a:solidFill>
                <a:schemeClr val="tx2"/>
              </a:solidFill>
              <a:effectLst/>
              <a:uFillTx/>
              <a:latin typeface="+mj-lt"/>
              <a:ea typeface="+mj-ea"/>
              <a:cs typeface="+mj-cs"/>
              <a:sym typeface="IBM Plex Sans Light"/>
            </a:endParaRPr>
          </a:p>
          <a:p>
            <a:pPr marR="0" algn="l" defTabSz="685982" rtl="0" fontAlgn="auto" latinLnBrk="0" hangingPunct="0">
              <a:lnSpc>
                <a:spcPct val="100000"/>
              </a:lnSpc>
              <a:spcBef>
                <a:spcPts val="0"/>
              </a:spcBef>
              <a:spcAft>
                <a:spcPts val="0"/>
              </a:spcAft>
              <a:buClrTx/>
              <a:buSzTx/>
              <a:tabLst/>
            </a:pPr>
            <a:endParaRPr kumimoji="0" lang="en-US" sz="1050" b="0" i="0" u="none" strike="noStrike" cap="none" spc="0" normalizeH="0" baseline="0" dirty="0">
              <a:ln>
                <a:noFill/>
              </a:ln>
              <a:solidFill>
                <a:schemeClr val="tx2"/>
              </a:solidFill>
              <a:effectLst/>
              <a:uFillTx/>
              <a:latin typeface="+mj-lt"/>
              <a:ea typeface="+mj-ea"/>
              <a:cs typeface="+mj-cs"/>
              <a:sym typeface="IBM Plex Sans Light"/>
            </a:endParaRPr>
          </a:p>
          <a:p>
            <a:pPr marR="0" algn="l" defTabSz="685982" rtl="0" fontAlgn="auto" latinLnBrk="0" hangingPunct="0">
              <a:lnSpc>
                <a:spcPct val="100000"/>
              </a:lnSpc>
              <a:spcBef>
                <a:spcPts val="0"/>
              </a:spcBef>
              <a:spcAft>
                <a:spcPts val="0"/>
              </a:spcAft>
              <a:buClrTx/>
              <a:buSzTx/>
              <a:tabLst/>
            </a:pPr>
            <a:endParaRPr kumimoji="0" lang="en-US" sz="1050" b="0" i="0" u="none" strike="noStrike" cap="none" spc="0" normalizeH="0" baseline="0" dirty="0">
              <a:ln>
                <a:noFill/>
              </a:ln>
              <a:solidFill>
                <a:schemeClr val="tx2"/>
              </a:solidFill>
              <a:effectLst/>
              <a:uFillTx/>
              <a:latin typeface="+mj-lt"/>
              <a:ea typeface="+mj-ea"/>
              <a:cs typeface="+mj-cs"/>
              <a:sym typeface="IBM Plex Sans Light"/>
            </a:endParaRPr>
          </a:p>
          <a:p>
            <a:pPr marR="0" algn="l" defTabSz="685982" rtl="0" fontAlgn="auto" latinLnBrk="0" hangingPunct="0">
              <a:lnSpc>
                <a:spcPct val="100000"/>
              </a:lnSpc>
              <a:spcBef>
                <a:spcPts val="0"/>
              </a:spcBef>
              <a:spcAft>
                <a:spcPts val="0"/>
              </a:spcAft>
              <a:buClrTx/>
              <a:buSzTx/>
              <a:tabLst/>
            </a:pPr>
            <a:r>
              <a:rPr lang="en-US" sz="1400" dirty="0">
                <a:solidFill>
                  <a:schemeClr val="accent2"/>
                </a:solidFill>
              </a:rPr>
              <a:t>But AI is already included in MAS</a:t>
            </a:r>
          </a:p>
          <a:p>
            <a:pPr marR="0" algn="l" defTabSz="685982" rtl="0" fontAlgn="auto" latinLnBrk="0" hangingPunct="0">
              <a:lnSpc>
                <a:spcPct val="100000"/>
              </a:lnSpc>
              <a:spcBef>
                <a:spcPts val="0"/>
              </a:spcBef>
              <a:spcAft>
                <a:spcPts val="0"/>
              </a:spcAft>
              <a:buClrTx/>
              <a:buSzTx/>
              <a:tabLst/>
            </a:pPr>
            <a:r>
              <a:rPr lang="en-US" sz="1050" dirty="0">
                <a:solidFill>
                  <a:schemeClr val="tx2"/>
                </a:solidFill>
              </a:rPr>
              <a:t>Yes, but it’s limited and mainly targeted to use Maximo data.</a:t>
            </a:r>
          </a:p>
          <a:p>
            <a:pPr marL="171450" marR="0" indent="-171450" algn="l" defTabSz="685982" rtl="0" fontAlgn="auto" latinLnBrk="0" hangingPunct="0">
              <a:lnSpc>
                <a:spcPct val="100000"/>
              </a:lnSpc>
              <a:spcBef>
                <a:spcPts val="0"/>
              </a:spcBef>
              <a:spcAft>
                <a:spcPts val="0"/>
              </a:spcAft>
              <a:buClrTx/>
              <a:buSzTx/>
              <a:buFont typeface="Wingdings" pitchFamily="2" charset="2"/>
              <a:buChar char="à"/>
              <a:tabLst/>
            </a:pPr>
            <a:r>
              <a:rPr lang="en-US" sz="1050" dirty="0">
                <a:solidFill>
                  <a:schemeClr val="tx2"/>
                </a:solidFill>
                <a:sym typeface="Wingdings" pitchFamily="2" charset="2"/>
              </a:rPr>
              <a:t>wx4mas intent is to use multiple data sources to strengthen watsonx as a generic AI platform and Maximo as a key data source</a:t>
            </a:r>
          </a:p>
          <a:p>
            <a:pPr marR="0" algn="l" defTabSz="685982" rtl="0" fontAlgn="auto" latinLnBrk="0" hangingPunct="0">
              <a:lnSpc>
                <a:spcPct val="100000"/>
              </a:lnSpc>
              <a:spcBef>
                <a:spcPts val="0"/>
              </a:spcBef>
              <a:spcAft>
                <a:spcPts val="0"/>
              </a:spcAft>
              <a:buClrTx/>
              <a:buSzTx/>
              <a:tabLst/>
            </a:pPr>
            <a:endParaRPr lang="en-US" sz="1050" dirty="0">
              <a:solidFill>
                <a:schemeClr val="tx2"/>
              </a:solidFill>
              <a:sym typeface="Wingdings" pitchFamily="2" charset="2"/>
            </a:endParaRPr>
          </a:p>
          <a:p>
            <a:pPr marR="0" algn="l" defTabSz="685982" rtl="0" fontAlgn="auto" latinLnBrk="0" hangingPunct="0">
              <a:lnSpc>
                <a:spcPct val="100000"/>
              </a:lnSpc>
              <a:spcBef>
                <a:spcPts val="0"/>
              </a:spcBef>
              <a:spcAft>
                <a:spcPts val="0"/>
              </a:spcAft>
              <a:buClrTx/>
              <a:buSzTx/>
              <a:tabLst/>
            </a:pPr>
            <a:r>
              <a:rPr lang="en-US" sz="1050" dirty="0">
                <a:solidFill>
                  <a:schemeClr val="tx2"/>
                </a:solidFill>
                <a:sym typeface="Wingdings" pitchFamily="2" charset="2"/>
              </a:rPr>
              <a:t>MAS is not a generic AI platform so can not be used for use-cases unrelated to Maximo.</a:t>
            </a:r>
          </a:p>
          <a:p>
            <a:pPr marL="171450" marR="0" indent="-171450" algn="l" defTabSz="685982" rtl="0" fontAlgn="auto" latinLnBrk="0" hangingPunct="0">
              <a:lnSpc>
                <a:spcPct val="100000"/>
              </a:lnSpc>
              <a:spcBef>
                <a:spcPts val="0"/>
              </a:spcBef>
              <a:spcAft>
                <a:spcPts val="0"/>
              </a:spcAft>
              <a:buClrTx/>
              <a:buSzTx/>
              <a:buFont typeface="Wingdings" pitchFamily="2" charset="2"/>
              <a:buChar char="à"/>
              <a:tabLst/>
            </a:pPr>
            <a:r>
              <a:rPr lang="en-US" sz="1050" dirty="0">
                <a:solidFill>
                  <a:schemeClr val="tx2"/>
                </a:solidFill>
                <a:sym typeface="Wingdings" pitchFamily="2" charset="2"/>
              </a:rPr>
              <a:t>Partners / Clients will not have two separate platforms for AI</a:t>
            </a:r>
          </a:p>
          <a:p>
            <a:pPr marL="171450" marR="0" indent="-171450" algn="l" defTabSz="685982" rtl="0" fontAlgn="auto" latinLnBrk="0" hangingPunct="0">
              <a:lnSpc>
                <a:spcPct val="100000"/>
              </a:lnSpc>
              <a:spcBef>
                <a:spcPts val="0"/>
              </a:spcBef>
              <a:spcAft>
                <a:spcPts val="0"/>
              </a:spcAft>
              <a:buClrTx/>
              <a:buSzTx/>
              <a:buFont typeface="Wingdings" pitchFamily="2" charset="2"/>
              <a:buChar char="à"/>
              <a:tabLst/>
            </a:pPr>
            <a:r>
              <a:rPr lang="en-US" sz="1050" dirty="0">
                <a:solidFill>
                  <a:schemeClr val="tx2"/>
                </a:solidFill>
                <a:sym typeface="Wingdings" pitchFamily="2" charset="2"/>
              </a:rPr>
              <a:t>MAS skill requirements would limit the target audience</a:t>
            </a:r>
          </a:p>
          <a:p>
            <a:pPr marL="171450" marR="0" indent="-171450" algn="l" defTabSz="685982" rtl="0" fontAlgn="auto" latinLnBrk="0" hangingPunct="0">
              <a:lnSpc>
                <a:spcPct val="100000"/>
              </a:lnSpc>
              <a:spcBef>
                <a:spcPts val="0"/>
              </a:spcBef>
              <a:spcAft>
                <a:spcPts val="0"/>
              </a:spcAft>
              <a:buClrTx/>
              <a:buSzTx/>
              <a:buFont typeface="Wingdings" pitchFamily="2" charset="2"/>
              <a:buChar char="à"/>
              <a:tabLst/>
            </a:pPr>
            <a:endParaRPr lang="en-US" sz="1050" dirty="0">
              <a:solidFill>
                <a:schemeClr val="tx2"/>
              </a:solidFill>
              <a:sym typeface="Wingdings" pitchFamily="2" charset="2"/>
            </a:endParaRPr>
          </a:p>
          <a:p>
            <a:pPr marR="0" algn="l" defTabSz="685982" rtl="0" fontAlgn="auto" latinLnBrk="0" hangingPunct="0">
              <a:lnSpc>
                <a:spcPct val="100000"/>
              </a:lnSpc>
              <a:spcBef>
                <a:spcPts val="0"/>
              </a:spcBef>
              <a:spcAft>
                <a:spcPts val="0"/>
              </a:spcAft>
              <a:buClrTx/>
              <a:buSzTx/>
              <a:tabLst/>
            </a:pPr>
            <a:r>
              <a:rPr lang="en-US" sz="1050" dirty="0">
                <a:solidFill>
                  <a:schemeClr val="tx2"/>
                </a:solidFill>
                <a:sym typeface="Wingdings" pitchFamily="2" charset="2"/>
              </a:rPr>
              <a:t>Upgrade cycle and feature expansion is different between MAS and watsonx</a:t>
            </a:r>
          </a:p>
        </p:txBody>
      </p:sp>
    </p:spTree>
    <p:extLst>
      <p:ext uri="{BB962C8B-B14F-4D97-AF65-F5344CB8AC3E}">
        <p14:creationId xmlns:p14="http://schemas.microsoft.com/office/powerpoint/2010/main" val="210949345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107B3-D515-09C7-2DFC-625A2E919AA5}"/>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99EFD242-D2F5-04E9-3B8E-4EA47BE2FF50}"/>
              </a:ext>
            </a:extLst>
          </p:cNvPr>
          <p:cNvSpPr/>
          <p:nvPr/>
        </p:nvSpPr>
        <p:spPr>
          <a:xfrm>
            <a:off x="5994335" y="0"/>
            <a:ext cx="3210140" cy="5143500"/>
          </a:xfrm>
          <a:prstGeom prst="rect">
            <a:avLst/>
          </a:prstGeom>
          <a:solidFill>
            <a:srgbClr val="F2F4F8"/>
          </a:solidFill>
          <a:ln w="12700">
            <a:miter lim="400000"/>
          </a:ln>
        </p:spPr>
        <p:txBody>
          <a:bodyPr tIns="91439" bIns="91439"/>
          <a:lstStyle/>
          <a:p>
            <a:pPr defTabSz="685800" hangingPunct="1"/>
            <a:endParaRPr lang="en-IN" sz="1400" b="1" kern="1200" dirty="0">
              <a:solidFill>
                <a:schemeClr val="accent1"/>
              </a:solidFill>
            </a:endParaRPr>
          </a:p>
          <a:p>
            <a:pPr defTabSz="685800" hangingPunct="1"/>
            <a:r>
              <a:rPr lang="en-IN" sz="1400" b="1" kern="1200" dirty="0">
                <a:solidFill>
                  <a:schemeClr val="accent2"/>
                </a:solidFill>
              </a:rPr>
              <a:t>Next-gen Work Order Intelligence</a:t>
            </a:r>
          </a:p>
        </p:txBody>
      </p:sp>
      <p:sp>
        <p:nvSpPr>
          <p:cNvPr id="3" name="Title 1">
            <a:extLst>
              <a:ext uri="{FF2B5EF4-FFF2-40B4-BE49-F238E27FC236}">
                <a16:creationId xmlns:a16="http://schemas.microsoft.com/office/drawing/2014/main" id="{3CC53345-C008-467E-0B4C-C299FBA724B1}"/>
              </a:ext>
            </a:extLst>
          </p:cNvPr>
          <p:cNvSpPr txBox="1">
            <a:spLocks noGrp="1"/>
          </p:cNvSpPr>
          <p:nvPr>
            <p:ph type="title"/>
          </p:nvPr>
        </p:nvSpPr>
        <p:spPr>
          <a:xfrm>
            <a:off x="210310" y="127001"/>
            <a:ext cx="5723550" cy="748244"/>
          </a:xfrm>
          <a:prstGeom prst="rect">
            <a:avLst/>
          </a:prstGeom>
        </p:spPr>
        <p:txBody>
          <a:bodyPr>
            <a:noAutofit/>
          </a:bodyPr>
          <a:lstStyle/>
          <a:p>
            <a:pPr>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lang="en-US" sz="2400" dirty="0">
                <a:solidFill>
                  <a:srgbClr val="0F62FE"/>
                </a:solidFill>
                <a:latin typeface="IBM Plex Sans"/>
              </a:rPr>
              <a:t>From Data to Decisions</a:t>
            </a:r>
            <a:br>
              <a:rPr lang="en-IN" sz="1200" b="1" kern="1200" dirty="0"/>
            </a:br>
            <a:r>
              <a:rPr kumimoji="0" lang="en-US" sz="1200" b="0" i="0" u="none" strike="noStrike" kern="0" cap="none" spc="0" normalizeH="0" baseline="0" noProof="0" dirty="0">
                <a:ln>
                  <a:noFill/>
                </a:ln>
                <a:solidFill>
                  <a:srgbClr val="000000"/>
                </a:solidFill>
                <a:effectLst/>
                <a:uLnTx/>
                <a:uFillTx/>
                <a:latin typeface="IBM Plex Sans"/>
                <a:sym typeface="IBM Plex Sans ExtraLight"/>
              </a:rPr>
              <a:t>AI-Driven Asset Management with Watsonx &amp; Maximo for Planners</a:t>
            </a:r>
            <a:endParaRPr sz="1200" dirty="0">
              <a:solidFill>
                <a:srgbClr val="000000"/>
              </a:solidFill>
              <a:latin typeface="+mj-ea"/>
            </a:endParaRPr>
          </a:p>
        </p:txBody>
      </p:sp>
      <p:sp>
        <p:nvSpPr>
          <p:cNvPr id="7" name="Slide Number Placeholder 6">
            <a:extLst>
              <a:ext uri="{FF2B5EF4-FFF2-40B4-BE49-F238E27FC236}">
                <a16:creationId xmlns:a16="http://schemas.microsoft.com/office/drawing/2014/main" id="{BDF98A47-9840-B918-59FF-E23AFCB45A20}"/>
              </a:ext>
            </a:extLst>
          </p:cNvPr>
          <p:cNvSpPr>
            <a:spLocks noGrp="1"/>
          </p:cNvSpPr>
          <p:nvPr>
            <p:ph type="sldNum" sz="quarter" idx="2"/>
          </p:nvPr>
        </p:nvSpPr>
        <p:spPr/>
        <p:txBody>
          <a:bodyPr/>
          <a:lstStyle/>
          <a:p>
            <a:fld id="{86CB4B4D-7CA3-9044-876B-883B54F8677D}" type="slidenum">
              <a:rPr lang="en-AU" smtClean="0"/>
              <a:t>4</a:t>
            </a:fld>
            <a:endParaRPr lang="en-AU"/>
          </a:p>
        </p:txBody>
      </p:sp>
      <p:sp>
        <p:nvSpPr>
          <p:cNvPr id="6" name="Text Placeholder 3">
            <a:extLst>
              <a:ext uri="{FF2B5EF4-FFF2-40B4-BE49-F238E27FC236}">
                <a16:creationId xmlns:a16="http://schemas.microsoft.com/office/drawing/2014/main" id="{4D00A262-5A4B-3F7B-8AA4-DC0C943B6F2B}"/>
              </a:ext>
            </a:extLst>
          </p:cNvPr>
          <p:cNvSpPr txBox="1">
            <a:spLocks/>
          </p:cNvSpPr>
          <p:nvPr/>
        </p:nvSpPr>
        <p:spPr>
          <a:xfrm>
            <a:off x="614523" y="893186"/>
            <a:ext cx="1856538" cy="2118657"/>
          </a:xfrm>
          <a:prstGeom prst="rect">
            <a:avLst/>
          </a:prstGeom>
        </p:spPr>
        <p:txBody>
          <a:bodyPr lIns="0" tIns="0" rIns="0" bIns="0" anchor="t"/>
          <a:lstStyle>
            <a:lvl1pPr marL="0" marR="0" indent="0" algn="l" defTabSz="914400" rtl="0" latinLnBrk="0">
              <a:lnSpc>
                <a:spcPct val="100000"/>
              </a:lnSpc>
              <a:spcBef>
                <a:spcPts val="1100"/>
              </a:spcBef>
              <a:spcAft>
                <a:spcPts val="0"/>
              </a:spcAft>
              <a:buClrTx/>
              <a:buSzTx/>
              <a:buFontTx/>
              <a:buNone/>
              <a:tabLst/>
              <a:defRPr sz="1400" b="0" i="0" u="none" strike="noStrike" cap="none" spc="0" baseline="0">
                <a:solidFill>
                  <a:srgbClr val="000000"/>
                </a:solidFill>
                <a:uFillTx/>
                <a:latin typeface="+mj-lt"/>
                <a:ea typeface="+mj-ea"/>
                <a:cs typeface="+mj-cs"/>
                <a:sym typeface="IBM Plex Sans Light"/>
              </a:defRPr>
            </a:lvl1pPr>
            <a:lvl2pPr marL="171451"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2pPr>
            <a:lvl3pPr marL="34290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3pPr>
            <a:lvl4pPr marL="628657"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4pPr>
            <a:lvl5pPr marL="80328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5pPr>
            <a:lvl6pPr marL="1605332"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6pPr>
            <a:lvl7pPr marL="1967902"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7pPr>
            <a:lvl8pPr marL="2330471"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8pPr>
            <a:lvl9pPr marL="2693041"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9pPr>
          </a:lstStyle>
          <a:p>
            <a:pPr hangingPunct="1"/>
            <a:endParaRPr lang="en-US" dirty="0">
              <a:latin typeface="IBM Plex Sans Light"/>
            </a:endParaRPr>
          </a:p>
          <a:p>
            <a:pPr hangingPunct="1"/>
            <a:r>
              <a:rPr lang="en-US" sz="1050" dirty="0">
                <a:latin typeface="IBM Plex Sans Light"/>
              </a:rPr>
              <a:t>Global Work Order Management Systems Market by </a:t>
            </a:r>
            <a:r>
              <a:rPr lang="en-US" sz="1800" b="1" dirty="0">
                <a:latin typeface="IBM Plex Sans Light"/>
              </a:rPr>
              <a:t>2029</a:t>
            </a:r>
            <a:endParaRPr lang="en-US" b="1" dirty="0">
              <a:latin typeface="IBM Plex Sans Light"/>
            </a:endParaRPr>
          </a:p>
          <a:p>
            <a:r>
              <a:rPr lang="en-US" sz="3300" b="1" dirty="0">
                <a:solidFill>
                  <a:schemeClr val="accent2"/>
                </a:solidFill>
              </a:rPr>
              <a:t>USD 1.2B</a:t>
            </a:r>
            <a:endParaRPr lang="en-US" dirty="0">
              <a:solidFill>
                <a:schemeClr val="accent2"/>
              </a:solidFill>
              <a:latin typeface="IBM Plex Sans Light"/>
            </a:endParaRPr>
          </a:p>
          <a:p>
            <a:pPr hangingPunct="1"/>
            <a:endParaRPr lang="en-US" dirty="0">
              <a:latin typeface="IBM Plex Sans Light"/>
            </a:endParaRPr>
          </a:p>
          <a:p>
            <a:pPr hangingPunct="1"/>
            <a:endParaRPr lang="en-US" dirty="0">
              <a:latin typeface="IBM Plex Sans Light"/>
            </a:endParaRPr>
          </a:p>
          <a:p>
            <a:pPr hangingPunct="1"/>
            <a:endParaRPr lang="en-US" dirty="0">
              <a:latin typeface="IBM Plex Sans Light"/>
            </a:endParaRPr>
          </a:p>
        </p:txBody>
      </p:sp>
      <p:sp>
        <p:nvSpPr>
          <p:cNvPr id="8" name="TextBox 7">
            <a:extLst>
              <a:ext uri="{FF2B5EF4-FFF2-40B4-BE49-F238E27FC236}">
                <a16:creationId xmlns:a16="http://schemas.microsoft.com/office/drawing/2014/main" id="{16BCD6D7-7734-172B-14CF-901F72CF8EE5}"/>
              </a:ext>
            </a:extLst>
          </p:cNvPr>
          <p:cNvSpPr txBox="1"/>
          <p:nvPr/>
        </p:nvSpPr>
        <p:spPr>
          <a:xfrm>
            <a:off x="683836" y="2797245"/>
            <a:ext cx="1338440" cy="315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R="0" indent="0" defTabSz="1218956">
              <a:lnSpc>
                <a:spcPct val="110000"/>
              </a:lnSpc>
              <a:spcBef>
                <a:spcPts val="0"/>
              </a:spcBef>
              <a:spcAft>
                <a:spcPts val="0"/>
              </a:spcAft>
              <a:buClrTx/>
              <a:buSzTx/>
              <a:buFontTx/>
              <a:buNone/>
              <a:tabLst/>
              <a:defRPr sz="1000" b="0" i="0" u="none" strike="noStrike" cap="none" spc="0" baseline="0">
                <a:uFillTx/>
                <a:latin typeface="IBM Plex Sans Light"/>
                <a:ea typeface="+mj-ea"/>
                <a:cs typeface="+mj-cs"/>
                <a:sym typeface="IBM Plex Sans Light"/>
              </a:defRPr>
            </a:lvl1pPr>
            <a:lvl2pPr marL="91422"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sym typeface="IBM Plex Sans Light"/>
              </a:defRPr>
            </a:lvl2pPr>
            <a:lvl3pPr marL="182843"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sym typeface="IBM Plex Sans Light"/>
              </a:defRPr>
            </a:lvl3pPr>
            <a:lvl4pPr marL="274265"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sym typeface="IBM Plex Sans Light"/>
              </a:defRPr>
            </a:lvl4pPr>
            <a:lvl5pPr marL="571386" marR="0" indent="-228554" defTabSz="1218956">
              <a:lnSpc>
                <a:spcPct val="110000"/>
              </a:lnSpc>
              <a:spcBef>
                <a:spcPts val="0"/>
              </a:spcBef>
              <a:spcAft>
                <a:spcPts val="0"/>
              </a:spcAft>
              <a:buClrTx/>
              <a:buSzPct val="100000"/>
              <a:buFont typeface="Arial" panose="020B0604020202020204" pitchFamily="34" charset="0"/>
              <a:buChar char="•"/>
              <a:tabLst/>
              <a:defRPr sz="1000" b="0" i="0" u="none" strike="noStrike" cap="none" spc="0" baseline="0">
                <a:uFillTx/>
                <a:latin typeface="IBM Plex Sans" panose="020B0503050203000203" pitchFamily="34" charset="0"/>
                <a:ea typeface="+mj-ea"/>
                <a:cs typeface="+mj-cs"/>
                <a:sym typeface="IBM Plex Sans Light"/>
              </a:defRPr>
            </a:lvl5pPr>
            <a:lvl6pPr marL="921346"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6pPr>
            <a:lvl7pPr marL="1102595"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7pPr>
            <a:lvl8pPr marL="1283843"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8pPr>
            <a:lvl9pPr marL="1465091"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9pPr>
          </a:lstStyle>
          <a:p>
            <a:pPr defTabSz="914217" hangingPunct="1"/>
            <a:r>
              <a:rPr lang="en-US" sz="1800" b="1" kern="1200" dirty="0">
                <a:solidFill>
                  <a:srgbClr val="0F62FE"/>
                </a:solidFill>
              </a:rPr>
              <a:t>30-40% </a:t>
            </a:r>
            <a:r>
              <a:rPr lang="en-US" sz="1050" kern="1200" dirty="0">
                <a:solidFill>
                  <a:srgbClr val="000000"/>
                </a:solidFill>
              </a:rPr>
              <a:t>reduction in unplanned maintenance</a:t>
            </a:r>
            <a:endParaRPr lang="en-IN" sz="750" kern="1200" dirty="0">
              <a:solidFill>
                <a:srgbClr val="000000"/>
              </a:solidFill>
            </a:endParaRPr>
          </a:p>
        </p:txBody>
      </p:sp>
      <p:sp>
        <p:nvSpPr>
          <p:cNvPr id="9" name="TextBox 8">
            <a:extLst>
              <a:ext uri="{FF2B5EF4-FFF2-40B4-BE49-F238E27FC236}">
                <a16:creationId xmlns:a16="http://schemas.microsoft.com/office/drawing/2014/main" id="{CF3D78F0-4FAB-770C-C4C0-FE86CE5E8980}"/>
              </a:ext>
            </a:extLst>
          </p:cNvPr>
          <p:cNvSpPr txBox="1"/>
          <p:nvPr/>
        </p:nvSpPr>
        <p:spPr>
          <a:xfrm>
            <a:off x="2553596" y="981578"/>
            <a:ext cx="3358204"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685800" hangingPunct="1"/>
            <a:r>
              <a:rPr lang="en-IN" sz="1200" b="1" kern="1200" dirty="0">
                <a:solidFill>
                  <a:srgbClr val="000000"/>
                </a:solidFill>
                <a:latin typeface="IBM Plex Sans Light"/>
                <a:ea typeface="+mn-ea"/>
                <a:cs typeface="+mn-cs"/>
              </a:rPr>
              <a:t>Persona : Supervisor / Maintenance Planner</a:t>
            </a:r>
          </a:p>
        </p:txBody>
      </p:sp>
      <p:pic>
        <p:nvPicPr>
          <p:cNvPr id="10" name="Picture 9" descr="Mechanic working on an airplane">
            <a:extLst>
              <a:ext uri="{FF2B5EF4-FFF2-40B4-BE49-F238E27FC236}">
                <a16:creationId xmlns:a16="http://schemas.microsoft.com/office/drawing/2014/main" id="{C08AC458-F33D-D288-9004-7AE4BC4FAEE7}"/>
              </a:ext>
            </a:extLst>
          </p:cNvPr>
          <p:cNvPicPr>
            <a:picLocks noChangeAspect="1"/>
          </p:cNvPicPr>
          <p:nvPr/>
        </p:nvPicPr>
        <p:blipFill>
          <a:blip r:embed="rId3"/>
          <a:stretch>
            <a:fillRect/>
          </a:stretch>
        </p:blipFill>
        <p:spPr>
          <a:xfrm>
            <a:off x="3280870" y="1434940"/>
            <a:ext cx="1890170" cy="1260000"/>
          </a:xfrm>
          <a:prstGeom prst="rect">
            <a:avLst/>
          </a:prstGeom>
        </p:spPr>
      </p:pic>
      <p:sp>
        <p:nvSpPr>
          <p:cNvPr id="11" name="Text Placeholder 2">
            <a:extLst>
              <a:ext uri="{FF2B5EF4-FFF2-40B4-BE49-F238E27FC236}">
                <a16:creationId xmlns:a16="http://schemas.microsoft.com/office/drawing/2014/main" id="{7ED8F84A-4EEF-7B21-1F33-CA838E4F6E79}"/>
              </a:ext>
            </a:extLst>
          </p:cNvPr>
          <p:cNvSpPr txBox="1">
            <a:spLocks/>
          </p:cNvSpPr>
          <p:nvPr/>
        </p:nvSpPr>
        <p:spPr>
          <a:xfrm>
            <a:off x="3051641" y="2912920"/>
            <a:ext cx="2477057" cy="1324919"/>
          </a:xfrm>
          <a:prstGeom prst="rect">
            <a:avLst/>
          </a:prstGeom>
        </p:spPr>
        <p:txBody>
          <a:bodyPr/>
          <a:lstStyle>
            <a:lvl1pPr marL="0" marR="0" indent="0" algn="l" defTabSz="914400" rtl="0" latinLnBrk="0">
              <a:lnSpc>
                <a:spcPct val="100000"/>
              </a:lnSpc>
              <a:spcBef>
                <a:spcPts val="1100"/>
              </a:spcBef>
              <a:spcAft>
                <a:spcPts val="0"/>
              </a:spcAft>
              <a:buClrTx/>
              <a:buSzTx/>
              <a:buFontTx/>
              <a:buNone/>
              <a:tabLst/>
              <a:defRPr sz="1400" b="0" i="0" u="none" strike="noStrike" cap="none" spc="0" baseline="0">
                <a:solidFill>
                  <a:srgbClr val="000000"/>
                </a:solidFill>
                <a:uFillTx/>
                <a:latin typeface="+mj-lt"/>
                <a:ea typeface="+mj-ea"/>
                <a:cs typeface="+mj-cs"/>
                <a:sym typeface="IBM Plex Sans Light"/>
              </a:defRPr>
            </a:lvl1pPr>
            <a:lvl2pPr marL="171451"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2pPr>
            <a:lvl3pPr marL="34290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3pPr>
            <a:lvl4pPr marL="628657"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4pPr>
            <a:lvl5pPr marL="80328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5pPr>
            <a:lvl6pPr marL="1605332"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6pPr>
            <a:lvl7pPr marL="1967902"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7pPr>
            <a:lvl8pPr marL="2330471"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8pPr>
            <a:lvl9pPr marL="2693041"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mj-lt"/>
                <a:ea typeface="+mj-ea"/>
                <a:cs typeface="+mj-cs"/>
                <a:sym typeface="IBM Plex Sans Light"/>
              </a:defRPr>
            </a:lvl9pPr>
          </a:lstStyle>
          <a:p>
            <a:pPr marL="128588" indent="-128588" hangingPunct="1">
              <a:spcBef>
                <a:spcPts val="450"/>
              </a:spcBef>
              <a:spcAft>
                <a:spcPts val="450"/>
              </a:spcAft>
              <a:buFont typeface="Arial" panose="020B0604020202020204" pitchFamily="34" charset="0"/>
              <a:buChar char="•"/>
            </a:pPr>
            <a:r>
              <a:rPr lang="en-US" sz="1050" dirty="0">
                <a:latin typeface="IBM Plex Sans Light"/>
              </a:rPr>
              <a:t>Recognize anomalies and create work from alerts, service requests, and performance indicators</a:t>
            </a:r>
          </a:p>
          <a:p>
            <a:pPr marL="128588" indent="-128588" hangingPunct="1">
              <a:spcBef>
                <a:spcPts val="450"/>
              </a:spcBef>
              <a:spcAft>
                <a:spcPts val="450"/>
              </a:spcAft>
              <a:buFont typeface="Arial" panose="020B0604020202020204" pitchFamily="34" charset="0"/>
              <a:buChar char="•"/>
            </a:pPr>
            <a:r>
              <a:rPr lang="en-US" sz="1050" dirty="0">
                <a:latin typeface="IBM Plex Sans Light"/>
              </a:rPr>
              <a:t>Scheduling, resource allocation, and priority management</a:t>
            </a:r>
          </a:p>
        </p:txBody>
      </p:sp>
      <p:sp>
        <p:nvSpPr>
          <p:cNvPr id="13" name="TextBox 12">
            <a:extLst>
              <a:ext uri="{FF2B5EF4-FFF2-40B4-BE49-F238E27FC236}">
                <a16:creationId xmlns:a16="http://schemas.microsoft.com/office/drawing/2014/main" id="{65D38BBD-DAF2-78C9-6C40-8A5C5617EC9E}"/>
              </a:ext>
            </a:extLst>
          </p:cNvPr>
          <p:cNvSpPr txBox="1"/>
          <p:nvPr/>
        </p:nvSpPr>
        <p:spPr>
          <a:xfrm>
            <a:off x="6098930" y="1220888"/>
            <a:ext cx="2880000" cy="364715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171450" indent="-171450">
              <a:buFont typeface="Arial" panose="020B0604020202020204" pitchFamily="34" charset="0"/>
              <a:buChar char="•"/>
            </a:pPr>
            <a:r>
              <a:rPr lang="en-IN" sz="1050" b="1" dirty="0">
                <a:solidFill>
                  <a:schemeClr val="accent2"/>
                </a:solidFill>
              </a:rPr>
              <a:t>Automatically generate job plans </a:t>
            </a:r>
            <a:r>
              <a:rPr lang="en-IN" sz="1050" dirty="0">
                <a:solidFill>
                  <a:srgbClr val="000000"/>
                </a:solidFill>
              </a:rPr>
              <a:t>from asset maintenance manuals for use in work orders</a:t>
            </a:r>
            <a:endParaRPr lang="en-IN" sz="1050" b="1" kern="1200" dirty="0">
              <a:solidFill>
                <a:srgbClr val="000000"/>
              </a:solidFill>
              <a:latin typeface="IBM Plex Sans Light"/>
            </a:endParaRPr>
          </a:p>
          <a:p>
            <a:pPr marL="171450" indent="-171450">
              <a:buFont typeface="Arial" panose="020B0604020202020204" pitchFamily="34" charset="0"/>
              <a:buChar char="•"/>
            </a:pPr>
            <a:endParaRPr lang="en-IN" sz="1050" b="1" dirty="0">
              <a:solidFill>
                <a:schemeClr val="accent2"/>
              </a:solidFill>
              <a:latin typeface="IBM Plex Sans Light"/>
            </a:endParaRPr>
          </a:p>
          <a:p>
            <a:pPr marL="171450" indent="-171450">
              <a:buFont typeface="Arial" panose="020B0604020202020204" pitchFamily="34" charset="0"/>
              <a:buChar char="•"/>
            </a:pPr>
            <a:r>
              <a:rPr lang="en-IN" sz="1050" b="1" dirty="0">
                <a:solidFill>
                  <a:schemeClr val="accent2"/>
                </a:solidFill>
              </a:rPr>
              <a:t>Automatically Break down job plan tasks </a:t>
            </a:r>
            <a:r>
              <a:rPr lang="en-IN" sz="1050" dirty="0">
                <a:solidFill>
                  <a:srgbClr val="000000"/>
                </a:solidFill>
              </a:rPr>
              <a:t>into more detailed and meaningful steps for use in workorders.</a:t>
            </a:r>
          </a:p>
          <a:p>
            <a:r>
              <a:rPr lang="en-IN" sz="1050" b="1" dirty="0">
                <a:solidFill>
                  <a:schemeClr val="accent2"/>
                </a:solidFill>
                <a:latin typeface="IBM Plex Sans Light"/>
              </a:rPr>
              <a:t> </a:t>
            </a:r>
          </a:p>
          <a:p>
            <a:pPr marL="171450" indent="-171450">
              <a:buFont typeface="Arial" panose="020B0604020202020204" pitchFamily="34" charset="0"/>
              <a:buChar char="•"/>
            </a:pPr>
            <a:r>
              <a:rPr lang="en-IN" sz="1050" b="1" dirty="0">
                <a:solidFill>
                  <a:schemeClr val="accent2"/>
                </a:solidFill>
                <a:latin typeface="IBM Plex Sans Light"/>
              </a:rPr>
              <a:t>Generate Predictive Maintenance Plans </a:t>
            </a:r>
            <a:r>
              <a:rPr lang="en-IN" sz="1050" dirty="0">
                <a:solidFill>
                  <a:srgbClr val="000000"/>
                </a:solidFill>
                <a:latin typeface="IBM Plex Sans Light"/>
              </a:rPr>
              <a:t>– Leverage AI models to analyze predictive maintenance data along with external sources, such as weather conditions, to automatically generate optimized work order plans.</a:t>
            </a:r>
          </a:p>
          <a:p>
            <a:pPr marL="171450" indent="-171450">
              <a:buFont typeface="Arial" panose="020B0604020202020204" pitchFamily="34" charset="0"/>
              <a:buChar char="•"/>
            </a:pPr>
            <a:endParaRPr lang="en-US" sz="1050" dirty="0">
              <a:solidFill>
                <a:srgbClr val="000000"/>
              </a:solidFill>
              <a:latin typeface="IBM Plex Sans Light"/>
            </a:endParaRPr>
          </a:p>
          <a:p>
            <a:pPr marL="171450" indent="-171450">
              <a:buFont typeface="Arial" panose="020B0604020202020204" pitchFamily="34" charset="0"/>
              <a:buChar char="•"/>
            </a:pPr>
            <a:r>
              <a:rPr lang="en-US" sz="1050" b="1" dirty="0">
                <a:solidFill>
                  <a:schemeClr val="accent2"/>
                </a:solidFill>
                <a:latin typeface="IBM Plex Sans Light"/>
              </a:rPr>
              <a:t>Work Order Optimization </a:t>
            </a:r>
            <a:r>
              <a:rPr lang="en-US" sz="1050" dirty="0">
                <a:solidFill>
                  <a:srgbClr val="000000"/>
                </a:solidFill>
                <a:latin typeface="IBM Plex Sans Light"/>
              </a:rPr>
              <a:t>– AI-driven suggestions for scheduling, resource allocation, and priority management.</a:t>
            </a:r>
          </a:p>
          <a:p>
            <a:endParaRPr lang="en-US" sz="1050" dirty="0">
              <a:solidFill>
                <a:srgbClr val="000000"/>
              </a:solidFill>
              <a:latin typeface="IBM Plex Sans Ligh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1" dirty="0">
                <a:solidFill>
                  <a:schemeClr val="accent2"/>
                </a:solidFill>
                <a:latin typeface="IBM Plex Sans Light"/>
              </a:rPr>
              <a:t>Voice-enabled Work Order Management</a:t>
            </a:r>
            <a:r>
              <a:rPr lang="en-US" sz="1050" dirty="0">
                <a:solidFill>
                  <a:schemeClr val="accent2"/>
                </a:solidFill>
                <a:latin typeface="IBM Plex Sans Light"/>
              </a:rPr>
              <a:t> </a:t>
            </a:r>
            <a:r>
              <a:rPr lang="en-US" sz="1050" dirty="0">
                <a:solidFill>
                  <a:srgbClr val="000000"/>
                </a:solidFill>
                <a:latin typeface="IBM Plex Sans Light"/>
              </a:rPr>
              <a:t>– Enable hands-free work order updates and status checks using voice commands.</a:t>
            </a:r>
            <a:endParaRPr lang="en-IN" sz="1050" dirty="0">
              <a:solidFill>
                <a:srgbClr val="000000"/>
              </a:solidFill>
              <a:latin typeface="IBM Plex Sans Light"/>
            </a:endParaRPr>
          </a:p>
        </p:txBody>
      </p:sp>
      <p:sp>
        <p:nvSpPr>
          <p:cNvPr id="17" name="TextBox 16">
            <a:extLst>
              <a:ext uri="{FF2B5EF4-FFF2-40B4-BE49-F238E27FC236}">
                <a16:creationId xmlns:a16="http://schemas.microsoft.com/office/drawing/2014/main" id="{9ACD46E3-F1D9-A50C-3DD9-E16395B15C59}"/>
              </a:ext>
            </a:extLst>
          </p:cNvPr>
          <p:cNvSpPr txBox="1"/>
          <p:nvPr/>
        </p:nvSpPr>
        <p:spPr>
          <a:xfrm>
            <a:off x="5850830" y="841810"/>
            <a:ext cx="1960191" cy="30777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defTabSz="685800" hangingPunct="1"/>
            <a:r>
              <a:rPr lang="en-IN" sz="1200" b="1" kern="1200" dirty="0">
                <a:solidFill>
                  <a:srgbClr val="000000"/>
                </a:solidFill>
                <a:latin typeface="IBM Plex Sans Light"/>
                <a:ea typeface="+mn-ea"/>
                <a:cs typeface="+mn-cs"/>
              </a:rPr>
              <a:t>Potential </a:t>
            </a:r>
            <a:r>
              <a:rPr lang="en-IN" sz="1400" b="1" kern="1200" dirty="0">
                <a:solidFill>
                  <a:srgbClr val="000000"/>
                </a:solidFill>
                <a:latin typeface="IBM Plex Sans Light"/>
                <a:ea typeface="+mn-ea"/>
                <a:cs typeface="+mn-cs"/>
              </a:rPr>
              <a:t>Use</a:t>
            </a:r>
            <a:r>
              <a:rPr lang="en-IN" sz="1200" b="1" kern="1200" dirty="0">
                <a:solidFill>
                  <a:srgbClr val="000000"/>
                </a:solidFill>
                <a:latin typeface="IBM Plex Sans Light"/>
                <a:ea typeface="+mn-ea"/>
                <a:cs typeface="+mn-cs"/>
              </a:rPr>
              <a:t> Cases</a:t>
            </a:r>
          </a:p>
        </p:txBody>
      </p:sp>
    </p:spTree>
    <p:extLst>
      <p:ext uri="{BB962C8B-B14F-4D97-AF65-F5344CB8AC3E}">
        <p14:creationId xmlns:p14="http://schemas.microsoft.com/office/powerpoint/2010/main" val="26702478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CC4D6-48F4-5C19-325B-2F792BF4BC7A}"/>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ED15B812-71FC-E99D-414F-B55896FD70CF}"/>
              </a:ext>
            </a:extLst>
          </p:cNvPr>
          <p:cNvSpPr/>
          <p:nvPr/>
        </p:nvSpPr>
        <p:spPr>
          <a:xfrm>
            <a:off x="5994335" y="0"/>
            <a:ext cx="3210140" cy="5143500"/>
          </a:xfrm>
          <a:prstGeom prst="rect">
            <a:avLst/>
          </a:prstGeom>
          <a:solidFill>
            <a:srgbClr val="F2F4F8"/>
          </a:solidFill>
          <a:ln w="12700">
            <a:miter lim="400000"/>
          </a:ln>
        </p:spPr>
        <p:txBody>
          <a:bodyPr tIns="91439" bIns="91439"/>
          <a:lstStyle/>
          <a:p>
            <a:pPr defTabSz="685800" hangingPunct="1"/>
            <a:endParaRPr lang="en-IN" sz="1400" b="1" kern="1200" dirty="0">
              <a:solidFill>
                <a:schemeClr val="accent1"/>
              </a:solidFill>
            </a:endParaRPr>
          </a:p>
          <a:p>
            <a:pPr defTabSz="685800" hangingPunct="1"/>
            <a:r>
              <a:rPr lang="en-IN" sz="1400" b="1" kern="1200" dirty="0">
                <a:solidFill>
                  <a:schemeClr val="accent2"/>
                </a:solidFill>
              </a:rPr>
              <a:t>Enhanced productivity using Watsonx Agentic AI</a:t>
            </a:r>
          </a:p>
          <a:p>
            <a:pPr defTabSz="685800" hangingPunct="1"/>
            <a:endParaRPr lang="en-IN" sz="1400" b="1" kern="1200" dirty="0">
              <a:solidFill>
                <a:schemeClr val="accent1"/>
              </a:solidFill>
            </a:endParaRPr>
          </a:p>
          <a:p>
            <a:pPr defTabSz="685800" hangingPunct="1"/>
            <a:endParaRPr lang="en-IN" sz="1400" b="1" kern="1200" dirty="0">
              <a:solidFill>
                <a:schemeClr val="accent1"/>
              </a:solidFill>
            </a:endParaRPr>
          </a:p>
          <a:p>
            <a:pPr defTabSz="685800" hangingPunct="1"/>
            <a:endParaRPr lang="en-IN" sz="1400" b="1" kern="1200" dirty="0">
              <a:solidFill>
                <a:schemeClr val="accent1"/>
              </a:solidFill>
            </a:endParaRPr>
          </a:p>
        </p:txBody>
      </p:sp>
      <p:sp>
        <p:nvSpPr>
          <p:cNvPr id="3" name="Title 1">
            <a:extLst>
              <a:ext uri="{FF2B5EF4-FFF2-40B4-BE49-F238E27FC236}">
                <a16:creationId xmlns:a16="http://schemas.microsoft.com/office/drawing/2014/main" id="{81F8F959-DFD4-17D0-133D-14CAEE4F4ADA}"/>
              </a:ext>
            </a:extLst>
          </p:cNvPr>
          <p:cNvSpPr txBox="1">
            <a:spLocks noGrp="1"/>
          </p:cNvSpPr>
          <p:nvPr>
            <p:ph type="title"/>
          </p:nvPr>
        </p:nvSpPr>
        <p:spPr>
          <a:xfrm>
            <a:off x="210310" y="127001"/>
            <a:ext cx="5723550" cy="748244"/>
          </a:xfrm>
          <a:prstGeom prst="rect">
            <a:avLst/>
          </a:prstGeom>
        </p:spPr>
        <p:txBody>
          <a:bodyPr>
            <a:noAutofit/>
          </a:bodyPr>
          <a:lstStyle/>
          <a:p>
            <a:pPr>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lang="en-US" sz="2400" dirty="0">
                <a:solidFill>
                  <a:srgbClr val="0F62FE"/>
                </a:solidFill>
                <a:latin typeface="IBM Plex Sans"/>
              </a:rPr>
              <a:t>From Data to Decisions</a:t>
            </a:r>
            <a:br>
              <a:rPr lang="en-IN" sz="1200" b="1" kern="1200" dirty="0"/>
            </a:br>
            <a:r>
              <a:rPr kumimoji="0" lang="en-US" sz="1200" b="0" i="0" u="none" strike="noStrike" kern="0" cap="none" spc="0" normalizeH="0" baseline="0" noProof="0" dirty="0">
                <a:ln>
                  <a:noFill/>
                </a:ln>
                <a:solidFill>
                  <a:srgbClr val="000000"/>
                </a:solidFill>
                <a:effectLst/>
                <a:uLnTx/>
                <a:uFillTx/>
                <a:latin typeface="IBM Plex Sans"/>
                <a:sym typeface="IBM Plex Sans ExtraLight"/>
              </a:rPr>
              <a:t>AI-Driven Asset Management with Watsonx &amp; Maximo for Technicians</a:t>
            </a:r>
            <a:endParaRPr sz="1200" dirty="0">
              <a:solidFill>
                <a:srgbClr val="000000"/>
              </a:solidFill>
              <a:latin typeface="+mj-ea"/>
            </a:endParaRPr>
          </a:p>
        </p:txBody>
      </p:sp>
      <p:sp>
        <p:nvSpPr>
          <p:cNvPr id="7" name="Slide Number Placeholder 6">
            <a:extLst>
              <a:ext uri="{FF2B5EF4-FFF2-40B4-BE49-F238E27FC236}">
                <a16:creationId xmlns:a16="http://schemas.microsoft.com/office/drawing/2014/main" id="{1BAA4BC8-5D9B-A185-C812-A5931A981536}"/>
              </a:ext>
            </a:extLst>
          </p:cNvPr>
          <p:cNvSpPr>
            <a:spLocks noGrp="1"/>
          </p:cNvSpPr>
          <p:nvPr>
            <p:ph type="sldNum" sz="quarter" idx="2"/>
          </p:nvPr>
        </p:nvSpPr>
        <p:spPr/>
        <p:txBody>
          <a:bodyPr/>
          <a:lstStyle/>
          <a:p>
            <a:fld id="{86CB4B4D-7CA3-9044-876B-883B54F8677D}" type="slidenum">
              <a:rPr lang="en-AU" smtClean="0"/>
              <a:t>5</a:t>
            </a:fld>
            <a:endParaRPr lang="en-AU"/>
          </a:p>
        </p:txBody>
      </p:sp>
      <p:sp>
        <p:nvSpPr>
          <p:cNvPr id="12" name="TextBox 11">
            <a:extLst>
              <a:ext uri="{FF2B5EF4-FFF2-40B4-BE49-F238E27FC236}">
                <a16:creationId xmlns:a16="http://schemas.microsoft.com/office/drawing/2014/main" id="{AE1C1E01-7D27-4D70-1195-668AB078E686}"/>
              </a:ext>
            </a:extLst>
          </p:cNvPr>
          <p:cNvSpPr txBox="1"/>
          <p:nvPr/>
        </p:nvSpPr>
        <p:spPr>
          <a:xfrm>
            <a:off x="5850830" y="841810"/>
            <a:ext cx="1960191" cy="30777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defTabSz="685800" hangingPunct="1"/>
            <a:r>
              <a:rPr lang="en-IN" sz="1200" b="1" kern="1200" dirty="0">
                <a:solidFill>
                  <a:srgbClr val="000000"/>
                </a:solidFill>
                <a:latin typeface="IBM Plex Sans Light"/>
                <a:ea typeface="+mn-ea"/>
                <a:cs typeface="+mn-cs"/>
              </a:rPr>
              <a:t>Potential </a:t>
            </a:r>
            <a:r>
              <a:rPr lang="en-IN" sz="1400" b="1" kern="1200" dirty="0">
                <a:solidFill>
                  <a:srgbClr val="000000"/>
                </a:solidFill>
                <a:latin typeface="IBM Plex Sans Light"/>
                <a:ea typeface="+mn-ea"/>
                <a:cs typeface="+mn-cs"/>
              </a:rPr>
              <a:t>Use</a:t>
            </a:r>
            <a:r>
              <a:rPr lang="en-IN" sz="1200" b="1" kern="1200" dirty="0">
                <a:solidFill>
                  <a:srgbClr val="000000"/>
                </a:solidFill>
                <a:latin typeface="IBM Plex Sans Light"/>
                <a:ea typeface="+mn-ea"/>
                <a:cs typeface="+mn-cs"/>
              </a:rPr>
              <a:t> Cases</a:t>
            </a:r>
          </a:p>
        </p:txBody>
      </p:sp>
      <p:sp>
        <p:nvSpPr>
          <p:cNvPr id="13" name="TextBox 12">
            <a:extLst>
              <a:ext uri="{FF2B5EF4-FFF2-40B4-BE49-F238E27FC236}">
                <a16:creationId xmlns:a16="http://schemas.microsoft.com/office/drawing/2014/main" id="{3D12E8A8-CD46-3860-832A-21E7DD062B6C}"/>
              </a:ext>
            </a:extLst>
          </p:cNvPr>
          <p:cNvSpPr txBox="1"/>
          <p:nvPr/>
        </p:nvSpPr>
        <p:spPr>
          <a:xfrm>
            <a:off x="6098930" y="1220888"/>
            <a:ext cx="2880000" cy="302390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171450" indent="-171450">
              <a:buFont typeface="Arial" panose="020B0604020202020204" pitchFamily="34" charset="0"/>
              <a:buChar char="•"/>
            </a:pPr>
            <a:r>
              <a:rPr lang="en-IN" sz="1050" b="1" kern="1200" dirty="0">
                <a:solidFill>
                  <a:schemeClr val="accent2"/>
                </a:solidFill>
              </a:rPr>
              <a:t>Empowering Field Technicians </a:t>
            </a:r>
            <a:r>
              <a:rPr lang="en-IN" sz="1050" b="1" kern="1200" dirty="0">
                <a:solidFill>
                  <a:srgbClr val="000000"/>
                </a:solidFill>
              </a:rPr>
              <a:t>with Instant, Language-Friendly Work Guidance </a:t>
            </a:r>
            <a:r>
              <a:rPr lang="en-IN" sz="1050" kern="1200" dirty="0">
                <a:solidFill>
                  <a:srgbClr val="000000"/>
                </a:solidFill>
              </a:rPr>
              <a:t>- </a:t>
            </a:r>
            <a:br>
              <a:rPr lang="en-IN" sz="1050" kern="1200" dirty="0">
                <a:solidFill>
                  <a:srgbClr val="000000"/>
                </a:solidFill>
              </a:rPr>
            </a:br>
            <a:r>
              <a:rPr lang="en-IN" sz="1050" kern="1200" dirty="0">
                <a:solidFill>
                  <a:srgbClr val="000000"/>
                </a:solidFill>
              </a:rPr>
              <a:t>Field engineers receive clear, step-by-step instructions to complete work orders through simple voice or chat interactions</a:t>
            </a:r>
          </a:p>
          <a:p>
            <a:endParaRPr lang="en-IN" sz="1200" dirty="0">
              <a:solidFill>
                <a:schemeClr val="tx1"/>
              </a:solidFill>
            </a:endParaRPr>
          </a:p>
          <a:p>
            <a:pPr marL="171450" indent="-171450">
              <a:buFont typeface="Arial" panose="020B0604020202020204" pitchFamily="34" charset="0"/>
              <a:buChar char="•"/>
            </a:pPr>
            <a:r>
              <a:rPr lang="en-IN" sz="1050" b="1" kern="1200" dirty="0">
                <a:solidFill>
                  <a:schemeClr val="accent2"/>
                </a:solidFill>
              </a:rPr>
              <a:t>Seamless Workflow Orchestration </a:t>
            </a:r>
            <a:r>
              <a:rPr lang="en-IN" sz="1050" b="1" kern="1200" dirty="0">
                <a:solidFill>
                  <a:srgbClr val="000000"/>
                </a:solidFill>
              </a:rPr>
              <a:t>Across Enterprise Systems -</a:t>
            </a:r>
            <a:br>
              <a:rPr lang="en-IN" sz="1050" kern="1200" dirty="0">
                <a:solidFill>
                  <a:srgbClr val="000000"/>
                </a:solidFill>
              </a:rPr>
            </a:br>
            <a:r>
              <a:rPr lang="en-IN" sz="1050" kern="1200" dirty="0">
                <a:solidFill>
                  <a:srgbClr val="000000"/>
                </a:solidFill>
              </a:rPr>
              <a:t>Intelligent coordination enables smooth, end-to-end business processes by connecting and aligning actions across other Enterprise systems ERP, SCADA, SAP etc and derive insights.</a:t>
            </a:r>
          </a:p>
          <a:p>
            <a:pPr marL="171450" indent="-171450">
              <a:buFont typeface="Arial" panose="020B0604020202020204" pitchFamily="34" charset="0"/>
              <a:buChar char="•"/>
            </a:pPr>
            <a:endParaRPr lang="en-IN" sz="1050" kern="1200" dirty="0">
              <a:solidFill>
                <a:srgbClr val="000000"/>
              </a:solidFill>
            </a:endParaRPr>
          </a:p>
          <a:p>
            <a:pPr marL="171450" indent="-171450">
              <a:buFont typeface="Arial" panose="020B0604020202020204" pitchFamily="34" charset="0"/>
              <a:buChar char="•"/>
            </a:pPr>
            <a:r>
              <a:rPr lang="en-IN" sz="1050" kern="1200" dirty="0">
                <a:solidFill>
                  <a:schemeClr val="accent2"/>
                </a:solidFill>
              </a:rPr>
              <a:t>Data validation </a:t>
            </a:r>
            <a:r>
              <a:rPr lang="en-IN" sz="1050" kern="1200" dirty="0">
                <a:solidFill>
                  <a:srgbClr val="000000"/>
                </a:solidFill>
              </a:rPr>
              <a:t>of incomplete and missing data in Maximo using Watsonx AI Agents</a:t>
            </a:r>
          </a:p>
          <a:p>
            <a:endParaRPr lang="en-IN" sz="1050" dirty="0">
              <a:solidFill>
                <a:srgbClr val="000000"/>
              </a:solidFill>
              <a:latin typeface="IBM Plex Sans Light"/>
            </a:endParaRPr>
          </a:p>
        </p:txBody>
      </p:sp>
      <p:sp>
        <p:nvSpPr>
          <p:cNvPr id="2" name="TextBox 1">
            <a:extLst>
              <a:ext uri="{FF2B5EF4-FFF2-40B4-BE49-F238E27FC236}">
                <a16:creationId xmlns:a16="http://schemas.microsoft.com/office/drawing/2014/main" id="{4559221D-8DC6-E418-0FD5-8DFAFA540FE4}"/>
              </a:ext>
            </a:extLst>
          </p:cNvPr>
          <p:cNvSpPr txBox="1"/>
          <p:nvPr/>
        </p:nvSpPr>
        <p:spPr>
          <a:xfrm>
            <a:off x="2394335" y="908238"/>
            <a:ext cx="3600000" cy="2769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defTabSz="685800" hangingPunct="1">
              <a:defRPr sz="1200" b="1" kern="1200">
                <a:solidFill>
                  <a:srgbClr val="000000"/>
                </a:solidFill>
                <a:latin typeface="IBM Plex Sans Light"/>
                <a:ea typeface="+mn-ea"/>
                <a:cs typeface="+mn-cs"/>
              </a:defRPr>
            </a:lvl1pPr>
          </a:lstStyle>
          <a:p>
            <a:r>
              <a:rPr lang="en-US" dirty="0"/>
              <a:t>Persona : Reliability Engineer/ Technician</a:t>
            </a:r>
          </a:p>
        </p:txBody>
      </p:sp>
      <p:pic>
        <p:nvPicPr>
          <p:cNvPr id="4" name="Picture 3" descr="Woman using computer in factory">
            <a:extLst>
              <a:ext uri="{FF2B5EF4-FFF2-40B4-BE49-F238E27FC236}">
                <a16:creationId xmlns:a16="http://schemas.microsoft.com/office/drawing/2014/main" id="{F9485145-8B36-C355-AD70-00BB479E3E29}"/>
              </a:ext>
            </a:extLst>
          </p:cNvPr>
          <p:cNvPicPr>
            <a:picLocks noChangeAspect="1"/>
          </p:cNvPicPr>
          <p:nvPr/>
        </p:nvPicPr>
        <p:blipFill rotWithShape="1">
          <a:blip r:embed="rId3"/>
          <a:srcRect r="15542"/>
          <a:stretch/>
        </p:blipFill>
        <p:spPr>
          <a:xfrm>
            <a:off x="3014076" y="1375291"/>
            <a:ext cx="1891848" cy="1260000"/>
          </a:xfrm>
          <a:prstGeom prst="rect">
            <a:avLst/>
          </a:prstGeom>
        </p:spPr>
      </p:pic>
      <p:sp>
        <p:nvSpPr>
          <p:cNvPr id="5" name="TextBox 4">
            <a:extLst>
              <a:ext uri="{FF2B5EF4-FFF2-40B4-BE49-F238E27FC236}">
                <a16:creationId xmlns:a16="http://schemas.microsoft.com/office/drawing/2014/main" id="{65C7B7CE-7EDA-50F0-169D-7F2F585DE165}"/>
              </a:ext>
            </a:extLst>
          </p:cNvPr>
          <p:cNvSpPr txBox="1"/>
          <p:nvPr/>
        </p:nvSpPr>
        <p:spPr>
          <a:xfrm>
            <a:off x="475614" y="1415148"/>
            <a:ext cx="1827363" cy="159274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685800" hangingPunct="1"/>
            <a:r>
              <a:rPr lang="en-US" sz="1050" b="1" kern="1200" dirty="0">
                <a:solidFill>
                  <a:srgbClr val="000000"/>
                </a:solidFill>
                <a:latin typeface="IBM Plex Sans Light"/>
                <a:ea typeface="+mn-ea"/>
                <a:cs typeface="+mn-cs"/>
              </a:rPr>
              <a:t>McKinsey : AI could potentially increase productivity by </a:t>
            </a:r>
          </a:p>
          <a:p>
            <a:pPr defTabSz="685800" hangingPunct="1"/>
            <a:r>
              <a:rPr lang="en-US" sz="3300" b="1" kern="1200" dirty="0">
                <a:solidFill>
                  <a:srgbClr val="0F62FE"/>
                </a:solidFill>
                <a:latin typeface="IBM Plex Sans Light"/>
                <a:ea typeface="+mn-ea"/>
                <a:cs typeface="+mn-cs"/>
              </a:rPr>
              <a:t>up to 40%</a:t>
            </a:r>
          </a:p>
        </p:txBody>
      </p:sp>
      <p:sp>
        <p:nvSpPr>
          <p:cNvPr id="14" name="TextBox 13">
            <a:extLst>
              <a:ext uri="{FF2B5EF4-FFF2-40B4-BE49-F238E27FC236}">
                <a16:creationId xmlns:a16="http://schemas.microsoft.com/office/drawing/2014/main" id="{25B886AE-4F08-381B-E4F4-D6C0B87E0482}"/>
              </a:ext>
            </a:extLst>
          </p:cNvPr>
          <p:cNvSpPr txBox="1"/>
          <p:nvPr/>
        </p:nvSpPr>
        <p:spPr>
          <a:xfrm>
            <a:off x="2675659" y="2919874"/>
            <a:ext cx="3037351" cy="1324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R="0" indent="0" defTabSz="1218956">
              <a:lnSpc>
                <a:spcPct val="110000"/>
              </a:lnSpc>
              <a:spcBef>
                <a:spcPts val="0"/>
              </a:spcBef>
              <a:spcAft>
                <a:spcPts val="0"/>
              </a:spcAft>
              <a:buClrTx/>
              <a:buSzTx/>
              <a:buFontTx/>
              <a:buNone/>
              <a:tabLst/>
              <a:defRPr sz="1400" b="0" i="0" u="none" strike="noStrike" cap="none" spc="0" baseline="0">
                <a:uFillTx/>
                <a:latin typeface="IBM Plex Sans Light"/>
                <a:ea typeface="+mj-ea"/>
                <a:cs typeface="+mj-cs"/>
                <a:sym typeface="IBM Plex Sans Light"/>
              </a:defRPr>
            </a:lvl1pPr>
            <a:lvl2pPr marL="91422"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sym typeface="IBM Plex Sans Light"/>
              </a:defRPr>
            </a:lvl2pPr>
            <a:lvl3pPr marL="182843"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sym typeface="IBM Plex Sans Light"/>
              </a:defRPr>
            </a:lvl3pPr>
            <a:lvl4pPr marL="274265"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sym typeface="IBM Plex Sans Light"/>
              </a:defRPr>
            </a:lvl4pPr>
            <a:lvl5pPr marL="571386" marR="0" indent="-228554" defTabSz="1218956">
              <a:lnSpc>
                <a:spcPct val="110000"/>
              </a:lnSpc>
              <a:spcBef>
                <a:spcPts val="0"/>
              </a:spcBef>
              <a:spcAft>
                <a:spcPts val="0"/>
              </a:spcAft>
              <a:buClrTx/>
              <a:buSzPct val="100000"/>
              <a:buFont typeface="Arial" panose="020B0604020202020204" pitchFamily="34" charset="0"/>
              <a:buChar char="•"/>
              <a:tabLst/>
              <a:defRPr sz="1000" b="0" i="0" u="none" strike="noStrike" cap="none" spc="0" baseline="0">
                <a:uFillTx/>
                <a:latin typeface="IBM Plex Sans" panose="020B0503050203000203" pitchFamily="34" charset="0"/>
                <a:ea typeface="+mj-ea"/>
                <a:cs typeface="+mj-cs"/>
                <a:sym typeface="IBM Plex Sans Light"/>
              </a:defRPr>
            </a:lvl5pPr>
            <a:lvl6pPr marL="921346"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6pPr>
            <a:lvl7pPr marL="1102595"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7pPr>
            <a:lvl8pPr marL="1283843"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8pPr>
            <a:lvl9pPr marL="1465091"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9pPr>
          </a:lstStyle>
          <a:p>
            <a:pPr marL="214313" indent="-214313" defTabSz="914217" hangingPunct="1">
              <a:spcBef>
                <a:spcPts val="450"/>
              </a:spcBef>
              <a:spcAft>
                <a:spcPts val="450"/>
              </a:spcAft>
              <a:buFont typeface="Arial" panose="020B0604020202020204" pitchFamily="34" charset="0"/>
              <a:buChar char="•"/>
            </a:pPr>
            <a:r>
              <a:rPr lang="en-US" sz="1050" kern="1200" dirty="0">
                <a:solidFill>
                  <a:srgbClr val="000000"/>
                </a:solidFill>
              </a:rPr>
              <a:t>Improve Field Efficiency with Conversational AI</a:t>
            </a:r>
          </a:p>
          <a:p>
            <a:pPr marL="214313" indent="-214313" defTabSz="914217" hangingPunct="1">
              <a:spcBef>
                <a:spcPts val="450"/>
              </a:spcBef>
              <a:spcAft>
                <a:spcPts val="450"/>
              </a:spcAft>
              <a:buFont typeface="Arial" panose="020B0604020202020204" pitchFamily="34" charset="0"/>
              <a:buChar char="•"/>
            </a:pPr>
            <a:r>
              <a:rPr lang="en-US" sz="1050" kern="1200" dirty="0">
                <a:solidFill>
                  <a:srgbClr val="000000"/>
                </a:solidFill>
              </a:rPr>
              <a:t>Smart Task Execution using Autonomous AI Agents</a:t>
            </a:r>
          </a:p>
          <a:p>
            <a:pPr marL="214313" indent="-214313" defTabSz="914217" hangingPunct="1">
              <a:spcBef>
                <a:spcPts val="450"/>
              </a:spcBef>
              <a:spcAft>
                <a:spcPts val="450"/>
              </a:spcAft>
              <a:buFont typeface="Arial" panose="020B0604020202020204" pitchFamily="34" charset="0"/>
              <a:buChar char="•"/>
            </a:pPr>
            <a:r>
              <a:rPr lang="en-IN" sz="1050" kern="1200" dirty="0">
                <a:solidFill>
                  <a:srgbClr val="000000"/>
                </a:solidFill>
              </a:rPr>
              <a:t>Context-Aware Decision-Making</a:t>
            </a:r>
          </a:p>
          <a:p>
            <a:pPr marL="214313" indent="-214313" defTabSz="914217" hangingPunct="1">
              <a:spcBef>
                <a:spcPts val="450"/>
              </a:spcBef>
              <a:spcAft>
                <a:spcPts val="450"/>
              </a:spcAft>
              <a:buFont typeface="Arial" panose="020B0604020202020204" pitchFamily="34" charset="0"/>
              <a:buChar char="•"/>
            </a:pPr>
            <a:r>
              <a:rPr lang="en-IN" sz="1050" kern="1200" dirty="0">
                <a:solidFill>
                  <a:srgbClr val="000000"/>
                </a:solidFill>
              </a:rPr>
              <a:t>Multi-Agent Collaboration Across Systems</a:t>
            </a:r>
          </a:p>
        </p:txBody>
      </p:sp>
    </p:spTree>
    <p:extLst>
      <p:ext uri="{BB962C8B-B14F-4D97-AF65-F5344CB8AC3E}">
        <p14:creationId xmlns:p14="http://schemas.microsoft.com/office/powerpoint/2010/main" val="68966363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DFB41-DF38-6C7E-05E4-62FF1674E2A1}"/>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BF92A49F-FB2A-8898-234D-64908E6EC8EB}"/>
              </a:ext>
            </a:extLst>
          </p:cNvPr>
          <p:cNvSpPr/>
          <p:nvPr/>
        </p:nvSpPr>
        <p:spPr>
          <a:xfrm>
            <a:off x="5994335" y="0"/>
            <a:ext cx="3210140" cy="5143500"/>
          </a:xfrm>
          <a:prstGeom prst="rect">
            <a:avLst/>
          </a:prstGeom>
          <a:solidFill>
            <a:srgbClr val="F2F4F8"/>
          </a:solidFill>
          <a:ln w="12700">
            <a:miter lim="400000"/>
          </a:ln>
        </p:spPr>
        <p:txBody>
          <a:bodyPr tIns="91439" bIns="91439"/>
          <a:lstStyle/>
          <a:p>
            <a:pPr defTabSz="685800" hangingPunct="1"/>
            <a:endParaRPr lang="en-IN" sz="1400" b="1" kern="1200" dirty="0">
              <a:solidFill>
                <a:schemeClr val="accent1"/>
              </a:solidFill>
            </a:endParaRPr>
          </a:p>
        </p:txBody>
      </p:sp>
      <p:sp>
        <p:nvSpPr>
          <p:cNvPr id="3" name="Title 1">
            <a:extLst>
              <a:ext uri="{FF2B5EF4-FFF2-40B4-BE49-F238E27FC236}">
                <a16:creationId xmlns:a16="http://schemas.microsoft.com/office/drawing/2014/main" id="{C3E4271C-A283-C28E-9A30-C3EA6AF0DED1}"/>
              </a:ext>
            </a:extLst>
          </p:cNvPr>
          <p:cNvSpPr txBox="1">
            <a:spLocks noGrp="1"/>
          </p:cNvSpPr>
          <p:nvPr>
            <p:ph type="title"/>
          </p:nvPr>
        </p:nvSpPr>
        <p:spPr>
          <a:xfrm>
            <a:off x="210310" y="127001"/>
            <a:ext cx="5723550" cy="307777"/>
          </a:xfrm>
          <a:prstGeom prst="rect">
            <a:avLst/>
          </a:prstGeom>
        </p:spPr>
        <p:txBody>
          <a:bodyPr>
            <a:noAutofit/>
          </a:bodyPr>
          <a:lstStyle/>
          <a:p>
            <a:pPr>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lang="en-US" sz="2400" dirty="0">
                <a:solidFill>
                  <a:srgbClr val="0F62FE"/>
                </a:solidFill>
                <a:latin typeface="IBM Plex Sans"/>
              </a:rPr>
              <a:t>IBM Maximo + Watsonx</a:t>
            </a:r>
            <a:br>
              <a:rPr lang="en-IN" sz="1200" b="1" kern="1200" dirty="0"/>
            </a:br>
            <a:endParaRPr sz="1200" b="1" kern="1200" dirty="0">
              <a:latin typeface="IBM Plex Sans Light"/>
              <a:ea typeface="+mn-ea"/>
              <a:cs typeface="+mn-cs"/>
              <a:sym typeface="IBM Plex Sans Light"/>
            </a:endParaRPr>
          </a:p>
        </p:txBody>
      </p:sp>
      <p:sp>
        <p:nvSpPr>
          <p:cNvPr id="7" name="Slide Number Placeholder 6">
            <a:extLst>
              <a:ext uri="{FF2B5EF4-FFF2-40B4-BE49-F238E27FC236}">
                <a16:creationId xmlns:a16="http://schemas.microsoft.com/office/drawing/2014/main" id="{68EB57D4-A326-2194-CFCC-FC333A9DA74D}"/>
              </a:ext>
            </a:extLst>
          </p:cNvPr>
          <p:cNvSpPr>
            <a:spLocks noGrp="1"/>
          </p:cNvSpPr>
          <p:nvPr>
            <p:ph type="sldNum" sz="quarter" idx="2"/>
          </p:nvPr>
        </p:nvSpPr>
        <p:spPr/>
        <p:txBody>
          <a:bodyPr/>
          <a:lstStyle/>
          <a:p>
            <a:fld id="{86CB4B4D-7CA3-9044-876B-883B54F8677D}" type="slidenum">
              <a:rPr lang="en-AU" smtClean="0"/>
              <a:t>6</a:t>
            </a:fld>
            <a:endParaRPr lang="en-AU"/>
          </a:p>
        </p:txBody>
      </p:sp>
      <p:sp>
        <p:nvSpPr>
          <p:cNvPr id="17" name="TextBox 16">
            <a:extLst>
              <a:ext uri="{FF2B5EF4-FFF2-40B4-BE49-F238E27FC236}">
                <a16:creationId xmlns:a16="http://schemas.microsoft.com/office/drawing/2014/main" id="{63C54752-4C6C-A586-CF6F-02ECF90D5DC0}"/>
              </a:ext>
            </a:extLst>
          </p:cNvPr>
          <p:cNvSpPr txBox="1"/>
          <p:nvPr/>
        </p:nvSpPr>
        <p:spPr>
          <a:xfrm>
            <a:off x="5874247" y="954984"/>
            <a:ext cx="1960191" cy="30777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lgn="ctr" defTabSz="685800" hangingPunct="1"/>
            <a:r>
              <a:rPr lang="en-IN" sz="1200" b="1" kern="1200" dirty="0">
                <a:solidFill>
                  <a:srgbClr val="000000"/>
                </a:solidFill>
                <a:latin typeface="IBM Plex Sans Light"/>
                <a:ea typeface="+mn-ea"/>
                <a:cs typeface="+mn-cs"/>
              </a:rPr>
              <a:t>Potential </a:t>
            </a:r>
            <a:r>
              <a:rPr lang="en-IN" sz="1400" b="1" kern="1200" dirty="0">
                <a:solidFill>
                  <a:srgbClr val="000000"/>
                </a:solidFill>
                <a:latin typeface="IBM Plex Sans Light"/>
                <a:ea typeface="+mn-ea"/>
                <a:cs typeface="+mn-cs"/>
              </a:rPr>
              <a:t>Use</a:t>
            </a:r>
            <a:r>
              <a:rPr lang="en-IN" sz="1200" b="1" kern="1200" dirty="0">
                <a:solidFill>
                  <a:srgbClr val="000000"/>
                </a:solidFill>
                <a:latin typeface="IBM Plex Sans Light"/>
                <a:ea typeface="+mn-ea"/>
                <a:cs typeface="+mn-cs"/>
              </a:rPr>
              <a:t> Cases</a:t>
            </a:r>
          </a:p>
        </p:txBody>
      </p:sp>
      <p:sp>
        <p:nvSpPr>
          <p:cNvPr id="4" name="TextBox 3">
            <a:extLst>
              <a:ext uri="{FF2B5EF4-FFF2-40B4-BE49-F238E27FC236}">
                <a16:creationId xmlns:a16="http://schemas.microsoft.com/office/drawing/2014/main" id="{33B20860-6D46-B1CD-7D79-57B259794720}"/>
              </a:ext>
            </a:extLst>
          </p:cNvPr>
          <p:cNvSpPr txBox="1"/>
          <p:nvPr/>
        </p:nvSpPr>
        <p:spPr>
          <a:xfrm>
            <a:off x="127281" y="434778"/>
            <a:ext cx="5723549"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dirty="0">
                <a:solidFill>
                  <a:srgbClr val="000000"/>
                </a:solidFill>
                <a:latin typeface="IBM Plex Sans"/>
                <a:sym typeface="IBM Plex Sans Medium"/>
              </a:rPr>
              <a:t>Driving Productivity &amp; Operational Efficiency for Business Partners</a:t>
            </a:r>
          </a:p>
        </p:txBody>
      </p:sp>
      <p:pic>
        <p:nvPicPr>
          <p:cNvPr id="5" name="Picture 4">
            <a:extLst>
              <a:ext uri="{FF2B5EF4-FFF2-40B4-BE49-F238E27FC236}">
                <a16:creationId xmlns:a16="http://schemas.microsoft.com/office/drawing/2014/main" id="{6CD4A5AA-9203-829E-B07A-7A9495C5D597}"/>
              </a:ext>
            </a:extLst>
          </p:cNvPr>
          <p:cNvPicPr>
            <a:picLocks noChangeAspect="1"/>
          </p:cNvPicPr>
          <p:nvPr/>
        </p:nvPicPr>
        <p:blipFill rotWithShape="1">
          <a:blip r:embed="rId3"/>
          <a:srcRect l="20785" t="26841" r="14852"/>
          <a:stretch/>
        </p:blipFill>
        <p:spPr>
          <a:xfrm flipH="1">
            <a:off x="3054159" y="1620000"/>
            <a:ext cx="1891840" cy="1260000"/>
          </a:xfrm>
          <a:prstGeom prst="rect">
            <a:avLst/>
          </a:prstGeom>
        </p:spPr>
      </p:pic>
      <p:sp>
        <p:nvSpPr>
          <p:cNvPr id="12" name="TextBox 11">
            <a:extLst>
              <a:ext uri="{FF2B5EF4-FFF2-40B4-BE49-F238E27FC236}">
                <a16:creationId xmlns:a16="http://schemas.microsoft.com/office/drawing/2014/main" id="{2ABA1A6D-79DA-5B7A-14C9-6602429360B0}"/>
              </a:ext>
            </a:extLst>
          </p:cNvPr>
          <p:cNvSpPr txBox="1"/>
          <p:nvPr/>
        </p:nvSpPr>
        <p:spPr>
          <a:xfrm>
            <a:off x="2650079" y="1142144"/>
            <a:ext cx="2700000" cy="3240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685800" hangingPunct="1"/>
            <a:r>
              <a:rPr lang="en-IN" sz="1350" b="1" kern="1200" dirty="0">
                <a:solidFill>
                  <a:srgbClr val="000000"/>
                </a:solidFill>
                <a:latin typeface="IBM Plex Sans Light"/>
                <a:ea typeface="+mn-ea"/>
                <a:cs typeface="+mn-cs"/>
              </a:rPr>
              <a:t>Persona : Maximo Consultants </a:t>
            </a:r>
          </a:p>
        </p:txBody>
      </p:sp>
      <p:sp>
        <p:nvSpPr>
          <p:cNvPr id="14" name="TextBox 13">
            <a:extLst>
              <a:ext uri="{FF2B5EF4-FFF2-40B4-BE49-F238E27FC236}">
                <a16:creationId xmlns:a16="http://schemas.microsoft.com/office/drawing/2014/main" id="{ED714606-C544-9818-D0A9-F43EBE3A1594}"/>
              </a:ext>
            </a:extLst>
          </p:cNvPr>
          <p:cNvSpPr txBox="1"/>
          <p:nvPr/>
        </p:nvSpPr>
        <p:spPr>
          <a:xfrm>
            <a:off x="414493" y="1146216"/>
            <a:ext cx="1711418" cy="3158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defPPr>
              <a:defRPr lang="en-US"/>
            </a:defPPr>
            <a:lvl1pPr marR="0" indent="0" defTabSz="1218956">
              <a:lnSpc>
                <a:spcPct val="110000"/>
              </a:lnSpc>
              <a:spcBef>
                <a:spcPts val="0"/>
              </a:spcBef>
              <a:spcAft>
                <a:spcPts val="0"/>
              </a:spcAft>
              <a:buClrTx/>
              <a:buSzTx/>
              <a:buFontTx/>
              <a:buNone/>
              <a:tabLst/>
              <a:defRPr sz="1400" b="0" i="0" u="none" strike="noStrike" cap="none" spc="0" baseline="0">
                <a:uFillTx/>
                <a:latin typeface="IBM Plex Sans Light"/>
                <a:ea typeface="+mj-ea"/>
                <a:cs typeface="+mj-cs"/>
              </a:defRPr>
            </a:lvl1pPr>
            <a:lvl2pPr marL="91422"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defRPr>
            </a:lvl2pPr>
            <a:lvl3pPr marL="182843"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defRPr>
            </a:lvl3pPr>
            <a:lvl4pPr marL="274265"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defRPr>
            </a:lvl4pPr>
            <a:lvl5pPr marL="571386" marR="0" indent="-228554" defTabSz="1218956">
              <a:lnSpc>
                <a:spcPct val="110000"/>
              </a:lnSpc>
              <a:spcBef>
                <a:spcPts val="0"/>
              </a:spcBef>
              <a:spcAft>
                <a:spcPts val="0"/>
              </a:spcAft>
              <a:buClrTx/>
              <a:buSzPct val="100000"/>
              <a:buFont typeface="Arial" panose="020B0604020202020204" pitchFamily="34" charset="0"/>
              <a:buChar char="•"/>
              <a:tabLst/>
              <a:defRPr sz="1000" b="0" i="0" u="none" strike="noStrike" cap="none" spc="0" baseline="0">
                <a:uFillTx/>
                <a:latin typeface="IBM Plex Sans" panose="020B0503050203000203" pitchFamily="34" charset="0"/>
                <a:ea typeface="+mj-ea"/>
                <a:cs typeface="+mj-cs"/>
              </a:defRPr>
            </a:lvl5pPr>
            <a:lvl6pPr marL="921346"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defRPr>
            </a:lvl6pPr>
            <a:lvl7pPr marL="1102595"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defRPr>
            </a:lvl7pPr>
            <a:lvl8pPr marL="1283843"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defRPr>
            </a:lvl8pPr>
            <a:lvl9pPr marL="1465091"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defRPr>
            </a:lvl9pPr>
          </a:lstStyle>
          <a:p>
            <a:pPr marL="0" lvl="1" indent="0" defTabSz="914217" hangingPunct="1">
              <a:buNone/>
            </a:pPr>
            <a:r>
              <a:rPr lang="en-US" sz="1050" b="1" kern="1200" dirty="0">
                <a:solidFill>
                  <a:srgbClr val="0F62FE"/>
                </a:solidFill>
                <a:latin typeface="IBM Plex Sans Light"/>
              </a:rPr>
              <a:t>Hyperautomation</a:t>
            </a:r>
            <a:r>
              <a:rPr lang="en-US" sz="1050" kern="1200" dirty="0">
                <a:solidFill>
                  <a:srgbClr val="000000"/>
                </a:solidFill>
                <a:latin typeface="IBM Plex Sans Light"/>
              </a:rPr>
              <a:t> reduces IT operational costs by </a:t>
            </a:r>
            <a:r>
              <a:rPr lang="en-US" sz="3300" kern="1200" dirty="0">
                <a:solidFill>
                  <a:srgbClr val="0F62FE"/>
                </a:solidFill>
                <a:latin typeface="IBM Plex Sans Light"/>
              </a:rPr>
              <a:t>~30%</a:t>
            </a:r>
            <a:endParaRPr lang="en-US" sz="1050" kern="1200" dirty="0">
              <a:solidFill>
                <a:srgbClr val="0F62FE"/>
              </a:solidFill>
              <a:latin typeface="IBM Plex Sans Light"/>
            </a:endParaRPr>
          </a:p>
        </p:txBody>
      </p:sp>
      <p:sp>
        <p:nvSpPr>
          <p:cNvPr id="15" name="TextBox 14">
            <a:extLst>
              <a:ext uri="{FF2B5EF4-FFF2-40B4-BE49-F238E27FC236}">
                <a16:creationId xmlns:a16="http://schemas.microsoft.com/office/drawing/2014/main" id="{E65FE343-8519-8FCE-66D0-47A53944AF5E}"/>
              </a:ext>
            </a:extLst>
          </p:cNvPr>
          <p:cNvSpPr txBox="1"/>
          <p:nvPr/>
        </p:nvSpPr>
        <p:spPr>
          <a:xfrm>
            <a:off x="585780" y="2406144"/>
            <a:ext cx="1296141" cy="947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defPPr>
              <a:defRPr lang="en-US"/>
            </a:defPPr>
            <a:lvl1pPr marR="0" indent="0" defTabSz="1218956">
              <a:lnSpc>
                <a:spcPct val="110000"/>
              </a:lnSpc>
              <a:spcBef>
                <a:spcPts val="0"/>
              </a:spcBef>
              <a:spcAft>
                <a:spcPts val="0"/>
              </a:spcAft>
              <a:buClrTx/>
              <a:buSzTx/>
              <a:buFontTx/>
              <a:buNone/>
              <a:tabLst/>
              <a:defRPr sz="1400" b="0" i="0" u="none" strike="noStrike" cap="none" spc="0" baseline="0">
                <a:uFillTx/>
                <a:latin typeface="IBM Plex Sans Light"/>
                <a:ea typeface="+mj-ea"/>
                <a:cs typeface="+mj-cs"/>
              </a:defRPr>
            </a:lvl1pPr>
            <a:lvl2pPr marL="91422"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defRPr>
            </a:lvl2pPr>
            <a:lvl3pPr marL="182843"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defRPr>
            </a:lvl3pPr>
            <a:lvl4pPr marL="274265"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defRPr>
            </a:lvl4pPr>
            <a:lvl5pPr marL="571386" marR="0" indent="-228554" defTabSz="1218956">
              <a:lnSpc>
                <a:spcPct val="110000"/>
              </a:lnSpc>
              <a:spcBef>
                <a:spcPts val="0"/>
              </a:spcBef>
              <a:spcAft>
                <a:spcPts val="0"/>
              </a:spcAft>
              <a:buClrTx/>
              <a:buSzPct val="100000"/>
              <a:buFont typeface="Arial" panose="020B0604020202020204" pitchFamily="34" charset="0"/>
              <a:buChar char="•"/>
              <a:tabLst/>
              <a:defRPr sz="1000" b="0" i="0" u="none" strike="noStrike" cap="none" spc="0" baseline="0">
                <a:uFillTx/>
                <a:latin typeface="IBM Plex Sans" panose="020B0503050203000203" pitchFamily="34" charset="0"/>
                <a:ea typeface="+mj-ea"/>
                <a:cs typeface="+mj-cs"/>
              </a:defRPr>
            </a:lvl5pPr>
            <a:lvl6pPr marL="921346"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defRPr>
            </a:lvl6pPr>
            <a:lvl7pPr marL="1102595"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defRPr>
            </a:lvl7pPr>
            <a:lvl8pPr marL="1283843"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defRPr>
            </a:lvl8pPr>
            <a:lvl9pPr marL="1465091"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defRPr>
            </a:lvl9pPr>
          </a:lstStyle>
          <a:p>
            <a:pPr marL="0" lvl="1" indent="0" defTabSz="914217" hangingPunct="1">
              <a:buNone/>
            </a:pPr>
            <a:r>
              <a:rPr lang="en-US" sz="1050" kern="1200" dirty="0">
                <a:solidFill>
                  <a:srgbClr val="000000"/>
                </a:solidFill>
                <a:latin typeface="IBM Plex Sans Light"/>
              </a:rPr>
              <a:t>Cut migration time by </a:t>
            </a:r>
          </a:p>
          <a:p>
            <a:pPr marL="0" lvl="1" indent="0" defTabSz="914217" hangingPunct="1">
              <a:buNone/>
            </a:pPr>
            <a:r>
              <a:rPr lang="en-US" sz="3300" kern="1200" dirty="0">
                <a:solidFill>
                  <a:srgbClr val="0F62FE"/>
                </a:solidFill>
                <a:latin typeface="IBM Plex Sans Light"/>
              </a:rPr>
              <a:t>40%</a:t>
            </a:r>
            <a:r>
              <a:rPr lang="en-US" sz="1050" kern="1200" dirty="0">
                <a:solidFill>
                  <a:srgbClr val="000000"/>
                </a:solidFill>
                <a:latin typeface="IBM Plex Sans Light"/>
              </a:rPr>
              <a:t> </a:t>
            </a:r>
          </a:p>
          <a:p>
            <a:pPr marL="0" lvl="1" indent="0" defTabSz="914217" hangingPunct="1">
              <a:buNone/>
            </a:pPr>
            <a:r>
              <a:rPr lang="en-US" sz="1050" kern="1200" dirty="0">
                <a:solidFill>
                  <a:srgbClr val="000000"/>
                </a:solidFill>
                <a:latin typeface="IBM Plex Sans Light"/>
              </a:rPr>
              <a:t>with AI driven automation </a:t>
            </a:r>
            <a:endParaRPr lang="en-IN" sz="1050" kern="1200" dirty="0">
              <a:solidFill>
                <a:srgbClr val="000000"/>
              </a:solidFill>
              <a:latin typeface="IBM Plex Sans Light"/>
            </a:endParaRPr>
          </a:p>
        </p:txBody>
      </p:sp>
      <p:sp>
        <p:nvSpPr>
          <p:cNvPr id="16" name="TextBox 15">
            <a:extLst>
              <a:ext uri="{FF2B5EF4-FFF2-40B4-BE49-F238E27FC236}">
                <a16:creationId xmlns:a16="http://schemas.microsoft.com/office/drawing/2014/main" id="{8386C8C7-2B3F-0705-6804-D17895DE4E10}"/>
              </a:ext>
            </a:extLst>
          </p:cNvPr>
          <p:cNvSpPr txBox="1"/>
          <p:nvPr/>
        </p:nvSpPr>
        <p:spPr>
          <a:xfrm>
            <a:off x="6118237" y="1392020"/>
            <a:ext cx="2880000" cy="202824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214313" lvl="1" indent="-214313" defTabSz="914217" hangingPunct="1">
              <a:lnSpc>
                <a:spcPct val="110000"/>
              </a:lnSpc>
              <a:spcBef>
                <a:spcPts val="450"/>
              </a:spcBef>
              <a:spcAft>
                <a:spcPts val="450"/>
              </a:spcAft>
              <a:buFont typeface="Arial" panose="020B0604020202020204" pitchFamily="34" charset="0"/>
              <a:buChar char="•"/>
              <a:defRPr sz="1600"/>
            </a:pPr>
            <a:r>
              <a:rPr lang="en-IN" sz="1050" kern="1200" dirty="0">
                <a:solidFill>
                  <a:srgbClr val="000000"/>
                </a:solidFill>
                <a:latin typeface="IBM Plex Sans Light"/>
                <a:ea typeface="+mn-ea"/>
                <a:cs typeface="+mn-cs"/>
              </a:rPr>
              <a:t>Automate routine Maximo configuration and workflow creation using Agentic AI</a:t>
            </a:r>
          </a:p>
          <a:p>
            <a:pPr marL="214313" lvl="1" indent="-214313" defTabSz="914217" hangingPunct="1">
              <a:lnSpc>
                <a:spcPct val="110000"/>
              </a:lnSpc>
              <a:spcBef>
                <a:spcPts val="450"/>
              </a:spcBef>
              <a:spcAft>
                <a:spcPts val="450"/>
              </a:spcAft>
              <a:buFont typeface="Arial" panose="020B0604020202020204" pitchFamily="34" charset="0"/>
              <a:buChar char="•"/>
              <a:defRPr sz="1600"/>
            </a:pPr>
            <a:r>
              <a:rPr lang="en-IN" sz="1050" kern="1200" dirty="0">
                <a:solidFill>
                  <a:srgbClr val="000000"/>
                </a:solidFill>
                <a:latin typeface="IBM Plex Sans Light"/>
                <a:ea typeface="+mn-ea"/>
                <a:cs typeface="+mn-cs"/>
              </a:rPr>
              <a:t>Auto code generation for Maximo’s </a:t>
            </a:r>
            <a:r>
              <a:rPr lang="en-IN" sz="1050" i="1" kern="1200" dirty="0">
                <a:solidFill>
                  <a:srgbClr val="000000"/>
                </a:solidFill>
                <a:latin typeface="IBM Plex Sans Light"/>
                <a:ea typeface="+mn-ea"/>
                <a:cs typeface="+mn-cs"/>
              </a:rPr>
              <a:t>“automation script”</a:t>
            </a:r>
          </a:p>
          <a:p>
            <a:pPr marL="214313" lvl="1" indent="-214313" defTabSz="914217" hangingPunct="1">
              <a:lnSpc>
                <a:spcPct val="110000"/>
              </a:lnSpc>
              <a:spcBef>
                <a:spcPts val="450"/>
              </a:spcBef>
              <a:spcAft>
                <a:spcPts val="450"/>
              </a:spcAft>
              <a:buFont typeface="Arial" panose="020B0604020202020204" pitchFamily="34" charset="0"/>
              <a:buChar char="•"/>
              <a:defRPr sz="1600"/>
            </a:pPr>
            <a:r>
              <a:rPr lang="en-IN" sz="1050" kern="1200" dirty="0">
                <a:solidFill>
                  <a:srgbClr val="000000"/>
                </a:solidFill>
                <a:latin typeface="IBM Plex Sans Light"/>
                <a:ea typeface="+mn-ea"/>
                <a:cs typeface="+mn-cs"/>
              </a:rPr>
              <a:t>Reduce documentation effort with AI assistance.</a:t>
            </a:r>
          </a:p>
          <a:p>
            <a:pPr marL="214313" lvl="1" indent="-214313" defTabSz="914217" hangingPunct="1">
              <a:spcBef>
                <a:spcPts val="450"/>
              </a:spcBef>
              <a:spcAft>
                <a:spcPts val="450"/>
              </a:spcAft>
              <a:buFont typeface="Arial" panose="020B0604020202020204" pitchFamily="34" charset="0"/>
              <a:buChar char="•"/>
            </a:pPr>
            <a:r>
              <a:rPr lang="en-US" sz="1050" kern="1200" dirty="0">
                <a:solidFill>
                  <a:srgbClr val="000000"/>
                </a:solidFill>
              </a:rPr>
              <a:t>Reduce future deployment/migration errors with Agentic AI continuously improving with each client</a:t>
            </a:r>
            <a:endParaRPr lang="en-IN" sz="1050" kern="1200" dirty="0">
              <a:solidFill>
                <a:srgbClr val="000000"/>
              </a:solidFill>
            </a:endParaRPr>
          </a:p>
        </p:txBody>
      </p:sp>
      <p:sp>
        <p:nvSpPr>
          <p:cNvPr id="18" name="TextBox 17">
            <a:extLst>
              <a:ext uri="{FF2B5EF4-FFF2-40B4-BE49-F238E27FC236}">
                <a16:creationId xmlns:a16="http://schemas.microsoft.com/office/drawing/2014/main" id="{315F653B-769C-2A1C-19B3-EAC8CD01BA33}"/>
              </a:ext>
            </a:extLst>
          </p:cNvPr>
          <p:cNvSpPr txBox="1"/>
          <p:nvPr/>
        </p:nvSpPr>
        <p:spPr>
          <a:xfrm>
            <a:off x="5994335" y="270864"/>
            <a:ext cx="3149665" cy="5078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685800" hangingPunct="1"/>
            <a:r>
              <a:rPr lang="en-US" sz="1350" b="1" kern="1200" dirty="0">
                <a:solidFill>
                  <a:schemeClr val="accent2"/>
                </a:solidFill>
                <a:latin typeface="IBM Plex Sans Light"/>
                <a:ea typeface="+mn-ea"/>
                <a:cs typeface="+mn-cs"/>
              </a:rPr>
              <a:t>Hyper automation for Maximo Deployment &amp; Operations</a:t>
            </a:r>
            <a:endParaRPr lang="en-IN" sz="1350" b="1" kern="1200" dirty="0">
              <a:solidFill>
                <a:schemeClr val="accent2"/>
              </a:solidFill>
              <a:latin typeface="IBM Plex Sans Light"/>
              <a:ea typeface="+mn-ea"/>
              <a:cs typeface="+mn-cs"/>
            </a:endParaRPr>
          </a:p>
        </p:txBody>
      </p:sp>
      <p:sp>
        <p:nvSpPr>
          <p:cNvPr id="2" name="TextBox 1">
            <a:extLst>
              <a:ext uri="{FF2B5EF4-FFF2-40B4-BE49-F238E27FC236}">
                <a16:creationId xmlns:a16="http://schemas.microsoft.com/office/drawing/2014/main" id="{8878A0C3-7E21-BFC5-7AE8-E8C823FF3C24}"/>
              </a:ext>
            </a:extLst>
          </p:cNvPr>
          <p:cNvSpPr txBox="1"/>
          <p:nvPr/>
        </p:nvSpPr>
        <p:spPr>
          <a:xfrm>
            <a:off x="2650079" y="3100943"/>
            <a:ext cx="3138018" cy="1607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R="0" indent="0" defTabSz="1218956">
              <a:lnSpc>
                <a:spcPct val="110000"/>
              </a:lnSpc>
              <a:spcBef>
                <a:spcPts val="0"/>
              </a:spcBef>
              <a:spcAft>
                <a:spcPts val="0"/>
              </a:spcAft>
              <a:buClrTx/>
              <a:buSzTx/>
              <a:buFontTx/>
              <a:buNone/>
              <a:tabLst/>
              <a:defRPr sz="1400" b="0" i="0" u="none" strike="noStrike" cap="none" spc="0" baseline="0">
                <a:uFillTx/>
                <a:latin typeface="IBM Plex Sans Light"/>
                <a:ea typeface="+mj-ea"/>
                <a:cs typeface="+mj-cs"/>
                <a:sym typeface="IBM Plex Sans Light"/>
              </a:defRPr>
            </a:lvl1pPr>
            <a:lvl2pPr marL="91422"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sym typeface="IBM Plex Sans Light"/>
              </a:defRPr>
            </a:lvl2pPr>
            <a:lvl3pPr marL="182843"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sym typeface="IBM Plex Sans Light"/>
              </a:defRPr>
            </a:lvl3pPr>
            <a:lvl4pPr marL="274265" marR="0" indent="-91422" defTabSz="1218956">
              <a:lnSpc>
                <a:spcPct val="110000"/>
              </a:lnSpc>
              <a:spcBef>
                <a:spcPts val="0"/>
              </a:spcBef>
              <a:spcAft>
                <a:spcPts val="0"/>
              </a:spcAft>
              <a:buClrTx/>
              <a:buSzPct val="100000"/>
              <a:buFontTx/>
              <a:buChar char="–"/>
              <a:tabLst/>
              <a:defRPr sz="1000" b="0" i="0" u="none" strike="noStrike" cap="none" spc="0" baseline="0">
                <a:uFillTx/>
                <a:latin typeface="IBM Plex Sans" panose="020B0503050203000203" pitchFamily="34" charset="0"/>
                <a:ea typeface="+mj-ea"/>
                <a:cs typeface="+mj-cs"/>
                <a:sym typeface="IBM Plex Sans Light"/>
              </a:defRPr>
            </a:lvl4pPr>
            <a:lvl5pPr marL="571386" marR="0" indent="-228554" defTabSz="1218956">
              <a:lnSpc>
                <a:spcPct val="110000"/>
              </a:lnSpc>
              <a:spcBef>
                <a:spcPts val="0"/>
              </a:spcBef>
              <a:spcAft>
                <a:spcPts val="0"/>
              </a:spcAft>
              <a:buClrTx/>
              <a:buSzPct val="100000"/>
              <a:buFont typeface="Arial" panose="020B0604020202020204" pitchFamily="34" charset="0"/>
              <a:buChar char="•"/>
              <a:tabLst/>
              <a:defRPr sz="1000" b="0" i="0" u="none" strike="noStrike" cap="none" spc="0" baseline="0">
                <a:uFillTx/>
                <a:latin typeface="IBM Plex Sans" panose="020B0503050203000203" pitchFamily="34" charset="0"/>
                <a:ea typeface="+mj-ea"/>
                <a:cs typeface="+mj-cs"/>
                <a:sym typeface="IBM Plex Sans Light"/>
              </a:defRPr>
            </a:lvl5pPr>
            <a:lvl6pPr marL="921346"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6pPr>
            <a:lvl7pPr marL="1102595"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7pPr>
            <a:lvl8pPr marL="1283843"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8pPr>
            <a:lvl9pPr marL="1465091" marR="0" indent="-194466" defTabSz="1218956">
              <a:lnSpc>
                <a:spcPct val="100000"/>
              </a:lnSpc>
              <a:spcBef>
                <a:spcPts val="1450"/>
              </a:spcBef>
              <a:spcAft>
                <a:spcPts val="0"/>
              </a:spcAft>
              <a:buClrTx/>
              <a:buSzPct val="100000"/>
              <a:buFontTx/>
              <a:buChar char="»"/>
              <a:tabLst/>
              <a:defRPr b="0" i="0" u="none" strike="noStrike" cap="none" spc="0" baseline="0">
                <a:solidFill>
                  <a:srgbClr val="000000"/>
                </a:solidFill>
                <a:uFillTx/>
                <a:latin typeface="+mj-lt"/>
                <a:ea typeface="+mj-ea"/>
                <a:cs typeface="+mj-cs"/>
                <a:sym typeface="IBM Plex Sans Light"/>
              </a:defRPr>
            </a:lvl9pPr>
          </a:lstStyle>
          <a:p>
            <a:pPr marL="214313" indent="-214313" defTabSz="914217" hangingPunct="1">
              <a:spcBef>
                <a:spcPts val="450"/>
              </a:spcBef>
              <a:spcAft>
                <a:spcPts val="450"/>
              </a:spcAft>
              <a:buFont typeface="Arial" panose="020B0604020202020204" pitchFamily="34" charset="0"/>
              <a:buChar char="•"/>
            </a:pPr>
            <a:r>
              <a:rPr lang="en-IN" sz="1050" dirty="0">
                <a:solidFill>
                  <a:srgbClr val="000000"/>
                </a:solidFill>
              </a:rPr>
              <a:t>Accelerated Configuration Time.</a:t>
            </a:r>
            <a:endParaRPr lang="en-US" sz="1050" kern="1200" dirty="0">
              <a:solidFill>
                <a:srgbClr val="000000"/>
              </a:solidFill>
            </a:endParaRPr>
          </a:p>
          <a:p>
            <a:pPr marL="214313" indent="-214313" defTabSz="914217" hangingPunct="1">
              <a:spcBef>
                <a:spcPts val="450"/>
              </a:spcBef>
              <a:spcAft>
                <a:spcPts val="450"/>
              </a:spcAft>
              <a:buFont typeface="Arial" panose="020B0604020202020204" pitchFamily="34" charset="0"/>
              <a:buChar char="•"/>
            </a:pPr>
            <a:r>
              <a:rPr lang="en-IN" sz="1050" dirty="0">
                <a:solidFill>
                  <a:srgbClr val="000000"/>
                </a:solidFill>
              </a:rPr>
              <a:t>Standardized Implementations.</a:t>
            </a:r>
          </a:p>
          <a:p>
            <a:pPr marL="214313" indent="-214313" defTabSz="914217" hangingPunct="1">
              <a:spcBef>
                <a:spcPts val="450"/>
              </a:spcBef>
              <a:spcAft>
                <a:spcPts val="450"/>
              </a:spcAft>
              <a:buFont typeface="Arial" panose="020B0604020202020204" pitchFamily="34" charset="0"/>
              <a:buChar char="•"/>
            </a:pPr>
            <a:r>
              <a:rPr lang="en-IN" sz="1050" dirty="0">
                <a:solidFill>
                  <a:srgbClr val="000000"/>
                </a:solidFill>
              </a:rPr>
              <a:t>Reduces configuration errors and setup inconsistencies.</a:t>
            </a:r>
          </a:p>
          <a:p>
            <a:pPr marL="214313" indent="-214313" defTabSz="914217" hangingPunct="1">
              <a:spcBef>
                <a:spcPts val="450"/>
              </a:spcBef>
              <a:spcAft>
                <a:spcPts val="450"/>
              </a:spcAft>
              <a:buFont typeface="Arial" panose="020B0604020202020204" pitchFamily="34" charset="0"/>
              <a:buChar char="•"/>
            </a:pPr>
            <a:r>
              <a:rPr lang="en-IN" sz="1050" dirty="0">
                <a:solidFill>
                  <a:srgbClr val="000000"/>
                </a:solidFill>
              </a:rPr>
              <a:t>Empowers junior consultants to deliver expert-level configurations faster.</a:t>
            </a:r>
            <a:endParaRPr lang="en-IN" sz="1050" kern="1200" dirty="0">
              <a:solidFill>
                <a:srgbClr val="000000"/>
              </a:solidFill>
            </a:endParaRPr>
          </a:p>
        </p:txBody>
      </p:sp>
    </p:spTree>
    <p:extLst>
      <p:ext uri="{BB962C8B-B14F-4D97-AF65-F5344CB8AC3E}">
        <p14:creationId xmlns:p14="http://schemas.microsoft.com/office/powerpoint/2010/main" val="266260336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1B1BA-95D3-E92E-BAE9-962AE7D2A055}"/>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554C8F0F-D145-7546-BB1D-2430A11AEA6E}"/>
              </a:ext>
            </a:extLst>
          </p:cNvPr>
          <p:cNvSpPr/>
          <p:nvPr/>
        </p:nvSpPr>
        <p:spPr>
          <a:xfrm>
            <a:off x="5829300" y="0"/>
            <a:ext cx="3375175" cy="5143500"/>
          </a:xfrm>
          <a:prstGeom prst="rect">
            <a:avLst/>
          </a:prstGeom>
          <a:solidFill>
            <a:srgbClr val="F2F4F8"/>
          </a:solidFill>
          <a:ln w="12700">
            <a:miter lim="400000"/>
          </a:ln>
        </p:spPr>
        <p:txBody>
          <a:bodyPr tIns="91439" bIns="91439"/>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p:txBody>
      </p:sp>
      <p:sp>
        <p:nvSpPr>
          <p:cNvPr id="7" name="Slide Number Placeholder 6">
            <a:extLst>
              <a:ext uri="{FF2B5EF4-FFF2-40B4-BE49-F238E27FC236}">
                <a16:creationId xmlns:a16="http://schemas.microsoft.com/office/drawing/2014/main" id="{DA44FCDE-2538-F0BA-D39F-22AE4AEF45B3}"/>
              </a:ext>
            </a:extLst>
          </p:cNvPr>
          <p:cNvSpPr>
            <a:spLocks noGrp="1"/>
          </p:cNvSpPr>
          <p:nvPr>
            <p:ph type="sldNum" sz="quarter" idx="2"/>
          </p:nvPr>
        </p:nvSpPr>
        <p:spPr/>
        <p:txBody>
          <a:bodyPr/>
          <a:lstStyle/>
          <a:p>
            <a:pPr marL="0" marR="0" lvl="0" indent="0" algn="r" defTabSz="685982" rtl="0" eaLnBrk="1" fontAlgn="auto" latinLnBrk="0" hangingPunct="0">
              <a:lnSpc>
                <a:spcPct val="100000"/>
              </a:lnSpc>
              <a:spcBef>
                <a:spcPts val="0"/>
              </a:spcBef>
              <a:spcAft>
                <a:spcPts val="0"/>
              </a:spcAft>
              <a:buClrTx/>
              <a:buSzTx/>
              <a:buFontTx/>
              <a:buNone/>
              <a:tabLst/>
              <a:defRPr/>
            </a:pPr>
            <a:fld id="{86CB4B4D-7CA3-9044-876B-883B54F8677D}" type="slidenum">
              <a:rPr kumimoji="0" lang="en-AU" sz="600" b="0" i="0" u="none" strike="noStrike" kern="0" cap="none" spc="0" normalizeH="0" baseline="0" noProof="0" smtClean="0">
                <a:ln>
                  <a:noFill/>
                </a:ln>
                <a:solidFill>
                  <a:srgbClr val="000000"/>
                </a:solidFill>
                <a:effectLst/>
                <a:uLnTx/>
                <a:uFillTx/>
                <a:latin typeface="IBM Plex Sans"/>
                <a:sym typeface="IBM Plex Sans"/>
              </a:rPr>
              <a:pPr marL="0" marR="0" lvl="0" indent="0" algn="r" defTabSz="685982" rtl="0" eaLnBrk="1" fontAlgn="auto" latinLnBrk="0" hangingPunct="0">
                <a:lnSpc>
                  <a:spcPct val="100000"/>
                </a:lnSpc>
                <a:spcBef>
                  <a:spcPts val="0"/>
                </a:spcBef>
                <a:spcAft>
                  <a:spcPts val="0"/>
                </a:spcAft>
                <a:buClrTx/>
                <a:buSzTx/>
                <a:buFontTx/>
                <a:buNone/>
                <a:tabLst/>
                <a:defRPr/>
              </a:pPr>
              <a:t>7</a:t>
            </a:fld>
            <a:endParaRPr kumimoji="0" lang="en-AU" sz="600" b="0" i="0" u="none" strike="noStrike" kern="0" cap="none" spc="0" normalizeH="0" baseline="0" noProof="0">
              <a:ln>
                <a:noFill/>
              </a:ln>
              <a:solidFill>
                <a:srgbClr val="000000"/>
              </a:solidFill>
              <a:effectLst/>
              <a:uLnTx/>
              <a:uFillTx/>
              <a:latin typeface="IBM Plex Sans"/>
              <a:sym typeface="IBM Plex Sans"/>
            </a:endParaRPr>
          </a:p>
        </p:txBody>
      </p:sp>
      <p:sp>
        <p:nvSpPr>
          <p:cNvPr id="8" name="Title 1">
            <a:extLst>
              <a:ext uri="{FF2B5EF4-FFF2-40B4-BE49-F238E27FC236}">
                <a16:creationId xmlns:a16="http://schemas.microsoft.com/office/drawing/2014/main" id="{CEB4B582-0D30-50F8-D3B6-4C24ADB7A687}"/>
              </a:ext>
            </a:extLst>
          </p:cNvPr>
          <p:cNvSpPr txBox="1">
            <a:spLocks/>
          </p:cNvSpPr>
          <p:nvPr/>
        </p:nvSpPr>
        <p:spPr>
          <a:xfrm>
            <a:off x="254274" y="134468"/>
            <a:ext cx="6857726" cy="3930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1pPr>
            <a:lvl2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2pPr>
            <a:lvl3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3pPr>
            <a:lvl4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4pPr>
            <a:lvl5pPr marL="0" marR="0" indent="0"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5pPr>
            <a:lvl6pPr marL="0" marR="0" indent="362568"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6pPr>
            <a:lvl7pPr marL="0" marR="0" indent="725139"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7pPr>
            <a:lvl8pPr marL="0" marR="0" indent="108770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8pPr>
            <a:lvl9pPr marL="0" marR="0" indent="1450276" algn="l" defTabSz="914400" rtl="0" latinLnBrk="0">
              <a:lnSpc>
                <a:spcPct val="90000"/>
              </a:lnSpc>
              <a:spcBef>
                <a:spcPts val="0"/>
              </a:spcBef>
              <a:spcAft>
                <a:spcPts val="0"/>
              </a:spcAft>
              <a:buClrTx/>
              <a:buSzTx/>
              <a:buFontTx/>
              <a:buNone/>
              <a:tabLst/>
              <a:defRPr sz="2000" b="0" i="0" u="none" strike="noStrike" cap="none" spc="0" baseline="0">
                <a:solidFill>
                  <a:srgbClr val="000000"/>
                </a:solidFill>
                <a:uFillTx/>
                <a:latin typeface="IBM Plex Sans Medm"/>
                <a:ea typeface="IBM Plex Sans Medm"/>
                <a:cs typeface="IBM Plex Sans Medm"/>
                <a:sym typeface="IBM Plex Sans Medium"/>
              </a:defRPr>
            </a:lvl9pPr>
          </a:lstStyle>
          <a:p>
            <a:pPr hangingPunct="1">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lang="en-US" sz="2400" dirty="0">
                <a:solidFill>
                  <a:srgbClr val="0F62FE"/>
                </a:solidFill>
                <a:latin typeface="IBM Plex Sans"/>
                <a:ea typeface="IBM Plex Sans ExtLt"/>
                <a:cs typeface="IBM Plex Sans ExtLt"/>
                <a:sym typeface="IBM Plex Sans ExtraLight"/>
              </a:rPr>
              <a:t>Enablement Workshop ↷</a:t>
            </a:r>
            <a:br>
              <a:rPr lang="en-US" sz="2400" dirty="0">
                <a:solidFill>
                  <a:srgbClr val="A56EFF"/>
                </a:solidFill>
                <a:latin typeface="IBM Plex Sans"/>
                <a:ea typeface="IBM Plex Sans ExtLt"/>
                <a:cs typeface="IBM Plex Sans ExtLt"/>
                <a:sym typeface="IBM Plex Sans ExtraLight"/>
              </a:rPr>
            </a:br>
            <a:endParaRPr lang="en-US" sz="3600" dirty="0">
              <a:latin typeface="+mj-ea"/>
              <a:ea typeface="IBM Plex Sans ExtLt"/>
              <a:cs typeface="IBM Plex Sans ExtLt"/>
              <a:sym typeface="IBM Plex Sans ExtraLight"/>
            </a:endParaRPr>
          </a:p>
        </p:txBody>
      </p:sp>
      <p:sp>
        <p:nvSpPr>
          <p:cNvPr id="12" name="TextBox 11">
            <a:extLst>
              <a:ext uri="{FF2B5EF4-FFF2-40B4-BE49-F238E27FC236}">
                <a16:creationId xmlns:a16="http://schemas.microsoft.com/office/drawing/2014/main" id="{F93F6601-5985-B632-2149-61EBF33DB7E8}"/>
              </a:ext>
            </a:extLst>
          </p:cNvPr>
          <p:cNvSpPr txBox="1"/>
          <p:nvPr/>
        </p:nvSpPr>
        <p:spPr>
          <a:xfrm>
            <a:off x="192728" y="527539"/>
            <a:ext cx="46863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solidFill>
                  <a:srgbClr val="000000"/>
                </a:solidFill>
                <a:latin typeface="IBM Plex Sans"/>
                <a:sym typeface="IBM Plex Sans ExtraLight"/>
              </a:rPr>
              <a:t>Results You’ll Walk Away With..</a:t>
            </a:r>
            <a:endParaRPr lang="en-US" sz="1600" dirty="0"/>
          </a:p>
        </p:txBody>
      </p:sp>
      <p:sp>
        <p:nvSpPr>
          <p:cNvPr id="2" name="TextBox 1">
            <a:extLst>
              <a:ext uri="{FF2B5EF4-FFF2-40B4-BE49-F238E27FC236}">
                <a16:creationId xmlns:a16="http://schemas.microsoft.com/office/drawing/2014/main" id="{1316B6F4-7634-CA24-4B2F-7C194DB150F3}"/>
              </a:ext>
            </a:extLst>
          </p:cNvPr>
          <p:cNvSpPr txBox="1"/>
          <p:nvPr/>
        </p:nvSpPr>
        <p:spPr>
          <a:xfrm>
            <a:off x="254274" y="1124328"/>
            <a:ext cx="5214541" cy="251607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IN" sz="1100" dirty="0"/>
              <a:t>🔍 </a:t>
            </a:r>
            <a:r>
              <a:rPr lang="en-IN" sz="1100" b="1" dirty="0">
                <a:solidFill>
                  <a:srgbClr val="000000"/>
                </a:solidFill>
                <a:latin typeface="+mn-lt"/>
              </a:rPr>
              <a:t>Understanding of Watsonx Services</a:t>
            </a:r>
            <a:endParaRPr lang="en-IN" sz="1100" dirty="0">
              <a:solidFill>
                <a:srgbClr val="000000"/>
              </a:solidFill>
              <a:latin typeface="+mn-lt"/>
            </a:endParaRPr>
          </a:p>
          <a:p>
            <a:pPr marL="171450" indent="-171450">
              <a:buFont typeface="Arial" panose="020B0604020202020204" pitchFamily="34" charset="0"/>
              <a:buChar char="•"/>
            </a:pPr>
            <a:r>
              <a:rPr lang="en-IN" sz="1050" dirty="0">
                <a:solidFill>
                  <a:srgbClr val="000000"/>
                </a:solidFill>
              </a:rPr>
              <a:t>Learn how Watsonx complements Maximo for intelligent asset management.</a:t>
            </a:r>
          </a:p>
          <a:p>
            <a:endParaRPr lang="en-IN" sz="1050" dirty="0">
              <a:solidFill>
                <a:srgbClr val="000000"/>
              </a:solidFill>
            </a:endParaRPr>
          </a:p>
          <a:p>
            <a:endParaRPr lang="en-IN" sz="1050" dirty="0">
              <a:solidFill>
                <a:srgbClr val="000000"/>
              </a:solidFill>
              <a:latin typeface="+mn-lt"/>
            </a:endParaRPr>
          </a:p>
          <a:p>
            <a:r>
              <a:rPr lang="en-IN" sz="1100" dirty="0"/>
              <a:t>🛠 </a:t>
            </a:r>
            <a:r>
              <a:rPr lang="en-IN" sz="1100" b="1" dirty="0">
                <a:solidFill>
                  <a:srgbClr val="000000"/>
                </a:solidFill>
                <a:latin typeface="+mn-lt"/>
              </a:rPr>
              <a:t>Lab: Hands-on Guide to Embedding AI in Maximo</a:t>
            </a:r>
          </a:p>
          <a:p>
            <a:pPr marL="171450" indent="-171450">
              <a:buFont typeface="Arial" panose="020B0604020202020204" pitchFamily="34" charset="0"/>
              <a:buChar char="•"/>
            </a:pPr>
            <a:r>
              <a:rPr lang="en-IN" sz="1050" dirty="0">
                <a:solidFill>
                  <a:srgbClr val="000000"/>
                </a:solidFill>
              </a:rPr>
              <a:t>Follow step-by-step lab exercises to implement real-world embedded AI use cases.</a:t>
            </a:r>
          </a:p>
          <a:p>
            <a:endParaRPr lang="en-IN" sz="1050" dirty="0">
              <a:solidFill>
                <a:srgbClr val="000000"/>
              </a:solidFill>
            </a:endParaRPr>
          </a:p>
          <a:p>
            <a:endParaRPr lang="en-IN" sz="1050" dirty="0">
              <a:solidFill>
                <a:srgbClr val="000000"/>
              </a:solidFill>
            </a:endParaRPr>
          </a:p>
          <a:p>
            <a:r>
              <a:rPr lang="en-IN" sz="1100" dirty="0">
                <a:solidFill>
                  <a:srgbClr val="000000"/>
                </a:solidFill>
              </a:rPr>
              <a:t>🚀 </a:t>
            </a:r>
            <a:r>
              <a:rPr lang="en-IN" sz="1100" b="1" dirty="0">
                <a:solidFill>
                  <a:srgbClr val="000000"/>
                </a:solidFill>
                <a:latin typeface="+mn-lt"/>
              </a:rPr>
              <a:t>Building Real-World AI Use Cases</a:t>
            </a:r>
          </a:p>
          <a:p>
            <a:pPr marL="171450" indent="-171450">
              <a:buFont typeface="Arial" panose="020B0604020202020204" pitchFamily="34" charset="0"/>
              <a:buChar char="•"/>
            </a:pPr>
            <a:r>
              <a:rPr lang="en-IN" sz="1050" dirty="0">
                <a:solidFill>
                  <a:srgbClr val="000000"/>
                </a:solidFill>
              </a:rPr>
              <a:t>Learn to design and deploy AI solutions that solve real business challenges in asset management.</a:t>
            </a:r>
          </a:p>
          <a:p>
            <a:pPr marL="171450" indent="-171450">
              <a:buFont typeface="Arial" panose="020B0604020202020204" pitchFamily="34" charset="0"/>
              <a:buChar char="•"/>
            </a:pPr>
            <a:r>
              <a:rPr lang="en-IN" sz="1050" dirty="0">
                <a:solidFill>
                  <a:srgbClr val="000000"/>
                </a:solidFill>
              </a:rPr>
              <a:t>Walk away with reusable skills to bridge AI innovation with operational efficiency in Asset Management.</a:t>
            </a:r>
          </a:p>
          <a:p>
            <a:endParaRPr lang="en-IN" sz="1050" dirty="0">
              <a:solidFill>
                <a:srgbClr val="000000"/>
              </a:solidFill>
            </a:endParaRPr>
          </a:p>
        </p:txBody>
      </p:sp>
      <p:pic>
        <p:nvPicPr>
          <p:cNvPr id="5122" name="Picture 2" descr="1,643,400+ Goal Stock Photos, Pictures &amp; Royalty-Free Images ...">
            <a:extLst>
              <a:ext uri="{FF2B5EF4-FFF2-40B4-BE49-F238E27FC236}">
                <a16:creationId xmlns:a16="http://schemas.microsoft.com/office/drawing/2014/main" id="{2D70847B-83F4-988B-A8ED-CD422EF7CE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218" y="866432"/>
            <a:ext cx="3201337" cy="2786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31319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2CAAE-3005-1097-0E33-EFC0D2B25265}"/>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7986F040-F8A0-6ACF-D1CA-8A784BAC1829}"/>
              </a:ext>
            </a:extLst>
          </p:cNvPr>
          <p:cNvSpPr/>
          <p:nvPr/>
        </p:nvSpPr>
        <p:spPr>
          <a:xfrm>
            <a:off x="5829300" y="0"/>
            <a:ext cx="3375175" cy="5143500"/>
          </a:xfrm>
          <a:prstGeom prst="rect">
            <a:avLst/>
          </a:prstGeom>
          <a:solidFill>
            <a:srgbClr val="F2F4F8"/>
          </a:solidFill>
          <a:ln w="12700">
            <a:miter lim="400000"/>
          </a:ln>
        </p:spPr>
        <p:txBody>
          <a:bodyPr tIns="91439" bIns="91439"/>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p:txBody>
      </p:sp>
      <p:sp>
        <p:nvSpPr>
          <p:cNvPr id="3" name="Title 1">
            <a:extLst>
              <a:ext uri="{FF2B5EF4-FFF2-40B4-BE49-F238E27FC236}">
                <a16:creationId xmlns:a16="http://schemas.microsoft.com/office/drawing/2014/main" id="{CE6A2E80-81E9-6029-D534-0106ADCBB95B}"/>
              </a:ext>
            </a:extLst>
          </p:cNvPr>
          <p:cNvSpPr txBox="1">
            <a:spLocks noGrp="1"/>
          </p:cNvSpPr>
          <p:nvPr>
            <p:ph type="title"/>
          </p:nvPr>
        </p:nvSpPr>
        <p:spPr>
          <a:xfrm>
            <a:off x="210310" y="127001"/>
            <a:ext cx="5723550" cy="748244"/>
          </a:xfrm>
          <a:prstGeom prst="rect">
            <a:avLst/>
          </a:prstGeom>
        </p:spPr>
        <p:txBody>
          <a:bodyPr>
            <a:noAutofit/>
          </a:bodyPr>
          <a:lstStyle/>
          <a:p>
            <a:pPr>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lang="en-US" sz="2400" kern="1200" dirty="0">
                <a:solidFill>
                  <a:schemeClr val="accent2"/>
                </a:solidFill>
                <a:latin typeface="IBM Plex Sans ExtLt"/>
              </a:rPr>
              <a:t>Workshop Agenda – Single day</a:t>
            </a:r>
            <a:endParaRPr sz="2400" kern="1200" dirty="0">
              <a:solidFill>
                <a:schemeClr val="accent2"/>
              </a:solidFill>
              <a:latin typeface="IBM Plex Sans ExtLt"/>
            </a:endParaRPr>
          </a:p>
        </p:txBody>
      </p:sp>
      <p:sp>
        <p:nvSpPr>
          <p:cNvPr id="7" name="Slide Number Placeholder 6">
            <a:extLst>
              <a:ext uri="{FF2B5EF4-FFF2-40B4-BE49-F238E27FC236}">
                <a16:creationId xmlns:a16="http://schemas.microsoft.com/office/drawing/2014/main" id="{4A9996D9-B220-E83C-C4BC-78EC15AEFA87}"/>
              </a:ext>
            </a:extLst>
          </p:cNvPr>
          <p:cNvSpPr>
            <a:spLocks noGrp="1"/>
          </p:cNvSpPr>
          <p:nvPr>
            <p:ph type="sldNum" sz="quarter" idx="2"/>
          </p:nvPr>
        </p:nvSpPr>
        <p:spPr/>
        <p:txBody>
          <a:bodyPr/>
          <a:lstStyle/>
          <a:p>
            <a:pPr marL="0" marR="0" lvl="0" indent="0" algn="r" defTabSz="685982" rtl="0" eaLnBrk="1" fontAlgn="auto" latinLnBrk="0" hangingPunct="0">
              <a:lnSpc>
                <a:spcPct val="100000"/>
              </a:lnSpc>
              <a:spcBef>
                <a:spcPts val="0"/>
              </a:spcBef>
              <a:spcAft>
                <a:spcPts val="0"/>
              </a:spcAft>
              <a:buClrTx/>
              <a:buSzTx/>
              <a:buFontTx/>
              <a:buNone/>
              <a:tabLst/>
              <a:defRPr/>
            </a:pPr>
            <a:fld id="{86CB4B4D-7CA3-9044-876B-883B54F8677D}" type="slidenum">
              <a:rPr kumimoji="0" lang="en-AU" sz="600" b="0" i="0" u="none" strike="noStrike" kern="0" cap="none" spc="0" normalizeH="0" baseline="0" noProof="0" smtClean="0">
                <a:ln>
                  <a:noFill/>
                </a:ln>
                <a:solidFill>
                  <a:srgbClr val="000000"/>
                </a:solidFill>
                <a:effectLst/>
                <a:uLnTx/>
                <a:uFillTx/>
                <a:latin typeface="IBM Plex Sans"/>
                <a:sym typeface="IBM Plex Sans"/>
              </a:rPr>
              <a:pPr marL="0" marR="0" lvl="0" indent="0" algn="r" defTabSz="685982" rtl="0" eaLnBrk="1" fontAlgn="auto" latinLnBrk="0" hangingPunct="0">
                <a:lnSpc>
                  <a:spcPct val="100000"/>
                </a:lnSpc>
                <a:spcBef>
                  <a:spcPts val="0"/>
                </a:spcBef>
                <a:spcAft>
                  <a:spcPts val="0"/>
                </a:spcAft>
                <a:buClrTx/>
                <a:buSzTx/>
                <a:buFontTx/>
                <a:buNone/>
                <a:tabLst/>
                <a:defRPr/>
              </a:pPr>
              <a:t>8</a:t>
            </a:fld>
            <a:endParaRPr kumimoji="0" lang="en-AU" sz="600" b="0" i="0" u="none" strike="noStrike" kern="0" cap="none" spc="0" normalizeH="0" baseline="0" noProof="0">
              <a:ln>
                <a:noFill/>
              </a:ln>
              <a:solidFill>
                <a:srgbClr val="000000"/>
              </a:solidFill>
              <a:effectLst/>
              <a:uLnTx/>
              <a:uFillTx/>
              <a:latin typeface="IBM Plex Sans"/>
              <a:sym typeface="IBM Plex Sans"/>
            </a:endParaRPr>
          </a:p>
        </p:txBody>
      </p:sp>
      <p:sp>
        <p:nvSpPr>
          <p:cNvPr id="13" name="TextBox 12">
            <a:extLst>
              <a:ext uri="{FF2B5EF4-FFF2-40B4-BE49-F238E27FC236}">
                <a16:creationId xmlns:a16="http://schemas.microsoft.com/office/drawing/2014/main" id="{A0ED2D1E-E5C1-F6DC-C467-24DD20B2763B}"/>
              </a:ext>
            </a:extLst>
          </p:cNvPr>
          <p:cNvSpPr txBox="1"/>
          <p:nvPr/>
        </p:nvSpPr>
        <p:spPr>
          <a:xfrm>
            <a:off x="240548" y="875245"/>
            <a:ext cx="5723549"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endParaRPr lang="en-US" sz="1000" kern="1200" dirty="0">
              <a:solidFill>
                <a:srgbClr val="000000"/>
              </a:solidFill>
              <a:latin typeface="+mn-lt"/>
            </a:endParaRPr>
          </a:p>
        </p:txBody>
      </p:sp>
      <p:graphicFrame>
        <p:nvGraphicFramePr>
          <p:cNvPr id="4" name="Table 3">
            <a:extLst>
              <a:ext uri="{FF2B5EF4-FFF2-40B4-BE49-F238E27FC236}">
                <a16:creationId xmlns:a16="http://schemas.microsoft.com/office/drawing/2014/main" id="{2A73FAFF-3443-1F43-AAC5-E199B758042D}"/>
              </a:ext>
            </a:extLst>
          </p:cNvPr>
          <p:cNvGraphicFramePr>
            <a:graphicFrameLocks noGrp="1"/>
          </p:cNvGraphicFramePr>
          <p:nvPr>
            <p:extLst>
              <p:ext uri="{D42A27DB-BD31-4B8C-83A1-F6EECF244321}">
                <p14:modId xmlns:p14="http://schemas.microsoft.com/office/powerpoint/2010/main" val="3684347644"/>
              </p:ext>
            </p:extLst>
          </p:nvPr>
        </p:nvGraphicFramePr>
        <p:xfrm>
          <a:off x="450850" y="875245"/>
          <a:ext cx="5272942" cy="2681605"/>
        </p:xfrm>
        <a:graphic>
          <a:graphicData uri="http://schemas.openxmlformats.org/drawingml/2006/table">
            <a:tbl>
              <a:tblPr/>
              <a:tblGrid>
                <a:gridCol w="1536212">
                  <a:extLst>
                    <a:ext uri="{9D8B030D-6E8A-4147-A177-3AD203B41FA5}">
                      <a16:colId xmlns:a16="http://schemas.microsoft.com/office/drawing/2014/main" val="3752539561"/>
                    </a:ext>
                  </a:extLst>
                </a:gridCol>
                <a:gridCol w="3736730">
                  <a:extLst>
                    <a:ext uri="{9D8B030D-6E8A-4147-A177-3AD203B41FA5}">
                      <a16:colId xmlns:a16="http://schemas.microsoft.com/office/drawing/2014/main" val="3009997303"/>
                    </a:ext>
                  </a:extLst>
                </a:gridCol>
              </a:tblGrid>
              <a:tr h="203200">
                <a:tc>
                  <a:txBody>
                    <a:bodyPr/>
                    <a:lstStyle/>
                    <a:p>
                      <a:pPr algn="l" fontAlgn="b"/>
                      <a:r>
                        <a:rPr lang="en-IN" sz="1050" b="1" i="0" u="none" strike="noStrike">
                          <a:solidFill>
                            <a:srgbClr val="000000"/>
                          </a:solidFill>
                          <a:effectLst/>
                          <a:latin typeface="+mn-lt"/>
                        </a:rPr>
                        <a:t>Time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50" b="1" i="0" u="none" strike="noStrike" dirty="0">
                          <a:solidFill>
                            <a:srgbClr val="000000"/>
                          </a:solidFill>
                          <a:effectLst/>
                          <a:latin typeface="+mn-lt"/>
                        </a:rPr>
                        <a:t>Topic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8038986"/>
                  </a:ext>
                </a:extLst>
              </a:tr>
              <a:tr h="203200">
                <a:tc>
                  <a:txBody>
                    <a:bodyPr/>
                    <a:lstStyle/>
                    <a:p>
                      <a:pPr algn="l" fontAlgn="b"/>
                      <a:r>
                        <a:rPr lang="en-IN" sz="1050" b="0" i="0" u="none" strike="noStrike">
                          <a:solidFill>
                            <a:srgbClr val="000000"/>
                          </a:solidFill>
                          <a:effectLst/>
                          <a:latin typeface="+mn-lt"/>
                        </a:rPr>
                        <a:t>9:00 AM – 9:15 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50" b="0" i="0" u="none" strike="noStrike" dirty="0">
                          <a:solidFill>
                            <a:srgbClr val="000000"/>
                          </a:solidFill>
                          <a:effectLst/>
                          <a:latin typeface="+mn-lt"/>
                        </a:rPr>
                        <a:t>Agenda discussion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78271859"/>
                  </a:ext>
                </a:extLst>
              </a:tr>
              <a:tr h="203200">
                <a:tc>
                  <a:txBody>
                    <a:bodyPr/>
                    <a:lstStyle/>
                    <a:p>
                      <a:pPr algn="l" fontAlgn="b"/>
                      <a:r>
                        <a:rPr lang="en-IN" sz="1050" b="0" i="0" u="none" strike="noStrike">
                          <a:solidFill>
                            <a:srgbClr val="000000"/>
                          </a:solidFill>
                          <a:effectLst/>
                          <a:latin typeface="+mn-lt"/>
                        </a:rPr>
                        <a:t>9:15 AM – 10:00 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50" b="0" i="0" u="none" strike="noStrike">
                          <a:solidFill>
                            <a:srgbClr val="000000"/>
                          </a:solidFill>
                          <a:effectLst/>
                          <a:latin typeface="+mn-lt"/>
                        </a:rPr>
                        <a:t>Introduction to Watsonx and its services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7875119"/>
                  </a:ext>
                </a:extLst>
              </a:tr>
              <a:tr h="203200">
                <a:tc>
                  <a:txBody>
                    <a:bodyPr/>
                    <a:lstStyle/>
                    <a:p>
                      <a:pPr algn="l" fontAlgn="b"/>
                      <a:r>
                        <a:rPr lang="en-IN" sz="1050" b="0" i="0" u="none" strike="noStrike">
                          <a:solidFill>
                            <a:srgbClr val="000000"/>
                          </a:solidFill>
                          <a:effectLst/>
                          <a:latin typeface="+mn-lt"/>
                        </a:rPr>
                        <a:t>10:00 AM – 10:30 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50" b="0" i="0" u="none" strike="noStrike">
                          <a:solidFill>
                            <a:srgbClr val="000000"/>
                          </a:solidFill>
                          <a:effectLst/>
                          <a:latin typeface="+mn-lt"/>
                        </a:rPr>
                        <a:t>Access to the workshop environment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2008721"/>
                  </a:ext>
                </a:extLst>
              </a:tr>
              <a:tr h="203200">
                <a:tc>
                  <a:txBody>
                    <a:bodyPr/>
                    <a:lstStyle/>
                    <a:p>
                      <a:pPr algn="l" fontAlgn="b"/>
                      <a:r>
                        <a:rPr lang="en-IN" sz="1050" b="0" i="0" u="none" strike="noStrike">
                          <a:solidFill>
                            <a:srgbClr val="000000"/>
                          </a:solidFill>
                          <a:effectLst/>
                          <a:latin typeface="+mn-lt"/>
                        </a:rPr>
                        <a:t>10:30 AM – 10:45 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50" b="0" i="0" u="none" strike="noStrike">
                          <a:solidFill>
                            <a:srgbClr val="000000"/>
                          </a:solidFill>
                          <a:effectLst/>
                          <a:latin typeface="+mn-lt"/>
                        </a:rPr>
                        <a:t>Introduction to Use case 1 - Job Plan Creation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20671360"/>
                  </a:ext>
                </a:extLst>
              </a:tr>
              <a:tr h="203200">
                <a:tc>
                  <a:txBody>
                    <a:bodyPr/>
                    <a:lstStyle/>
                    <a:p>
                      <a:pPr algn="l" fontAlgn="b"/>
                      <a:r>
                        <a:rPr lang="en-IN" sz="1050" b="0" i="0" u="none" strike="noStrike">
                          <a:solidFill>
                            <a:srgbClr val="000000"/>
                          </a:solidFill>
                          <a:effectLst/>
                          <a:latin typeface="+mn-lt"/>
                        </a:rPr>
                        <a:t>10:45 AM - 11:00 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50" b="0" i="0" u="none" strike="noStrike">
                          <a:solidFill>
                            <a:srgbClr val="000000"/>
                          </a:solidFill>
                          <a:effectLst/>
                          <a:latin typeface="+mn-lt"/>
                        </a:rPr>
                        <a:t>Break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1836114"/>
                  </a:ext>
                </a:extLst>
              </a:tr>
              <a:tr h="203200">
                <a:tc>
                  <a:txBody>
                    <a:bodyPr/>
                    <a:lstStyle/>
                    <a:p>
                      <a:pPr algn="l" fontAlgn="b"/>
                      <a:r>
                        <a:rPr lang="en-IN" sz="1050" b="0" i="0" u="none" strike="noStrike">
                          <a:solidFill>
                            <a:srgbClr val="000000"/>
                          </a:solidFill>
                          <a:effectLst/>
                          <a:latin typeface="+mn-lt"/>
                        </a:rPr>
                        <a:t>11:00 AM – 01:00 PM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50" b="0" i="0" u="none" strike="noStrike">
                          <a:solidFill>
                            <a:srgbClr val="000000"/>
                          </a:solidFill>
                          <a:effectLst/>
                          <a:latin typeface="+mn-lt"/>
                        </a:rPr>
                        <a:t>Hands-on: Use Case 1 (BP Team - IBM Support)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12063130"/>
                  </a:ext>
                </a:extLst>
              </a:tr>
              <a:tr h="203200">
                <a:tc>
                  <a:txBody>
                    <a:bodyPr/>
                    <a:lstStyle/>
                    <a:p>
                      <a:pPr algn="l" fontAlgn="b"/>
                      <a:r>
                        <a:rPr lang="en-IN" sz="1050" b="0" i="0" u="none" strike="noStrike">
                          <a:solidFill>
                            <a:srgbClr val="000000"/>
                          </a:solidFill>
                          <a:effectLst/>
                          <a:latin typeface="+mn-lt"/>
                        </a:rPr>
                        <a:t>01:00 PM – 1:45 PM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50" b="0" i="0" u="none" strike="noStrike">
                          <a:solidFill>
                            <a:srgbClr val="000000"/>
                          </a:solidFill>
                          <a:effectLst/>
                          <a:latin typeface="+mn-lt"/>
                        </a:rPr>
                        <a:t>Break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6459629"/>
                  </a:ext>
                </a:extLst>
              </a:tr>
              <a:tr h="203200">
                <a:tc>
                  <a:txBody>
                    <a:bodyPr/>
                    <a:lstStyle/>
                    <a:p>
                      <a:pPr algn="l" fontAlgn="b"/>
                      <a:r>
                        <a:rPr lang="en-IN" sz="1050" b="0" i="0" u="none" strike="noStrike">
                          <a:solidFill>
                            <a:srgbClr val="000000"/>
                          </a:solidFill>
                          <a:effectLst/>
                          <a:latin typeface="+mn-lt"/>
                        </a:rPr>
                        <a:t>1:45 PM – 2:15 PM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50" b="0" i="0" u="none" strike="noStrike">
                          <a:solidFill>
                            <a:srgbClr val="000000"/>
                          </a:solidFill>
                          <a:effectLst/>
                          <a:latin typeface="+mn-lt"/>
                        </a:rPr>
                        <a:t>Introduction to Watsonx Orchestrate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639509"/>
                  </a:ext>
                </a:extLst>
              </a:tr>
              <a:tr h="564788">
                <a:tc>
                  <a:txBody>
                    <a:bodyPr/>
                    <a:lstStyle/>
                    <a:p>
                      <a:pPr algn="l" fontAlgn="b"/>
                      <a:r>
                        <a:rPr lang="en-IN" sz="1050" b="0" i="0" u="none" strike="noStrike">
                          <a:solidFill>
                            <a:srgbClr val="000000"/>
                          </a:solidFill>
                          <a:effectLst/>
                          <a:latin typeface="+mn-lt"/>
                        </a:rPr>
                        <a:t>2:15 PM – 4:30 PM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50" b="0" i="0" u="none" strike="noStrike" dirty="0">
                          <a:solidFill>
                            <a:srgbClr val="000000"/>
                          </a:solidFill>
                          <a:effectLst/>
                          <a:latin typeface="+mn-lt"/>
                        </a:rPr>
                        <a:t>Introduction to Use Cases</a:t>
                      </a:r>
                      <a:br>
                        <a:rPr lang="en-IN" sz="1050" b="0" i="0" u="none" strike="noStrike" dirty="0">
                          <a:solidFill>
                            <a:srgbClr val="000000"/>
                          </a:solidFill>
                          <a:effectLst/>
                          <a:latin typeface="+mn-lt"/>
                        </a:rPr>
                      </a:br>
                      <a:r>
                        <a:rPr lang="en-IN" sz="1050" b="0" i="0" u="none" strike="noStrike" dirty="0">
                          <a:solidFill>
                            <a:srgbClr val="000000"/>
                          </a:solidFill>
                          <a:effectLst/>
                          <a:latin typeface="+mn-lt"/>
                        </a:rPr>
                        <a:t>  - Job plan task optimization using AI</a:t>
                      </a:r>
                      <a:br>
                        <a:rPr lang="en-IN" sz="1050" b="0" i="0" u="none" strike="noStrike" dirty="0">
                          <a:solidFill>
                            <a:srgbClr val="000000"/>
                          </a:solidFill>
                          <a:effectLst/>
                          <a:latin typeface="+mn-lt"/>
                        </a:rPr>
                      </a:br>
                      <a:r>
                        <a:rPr lang="en-IN" sz="1050" b="0" i="0" u="none" strike="noStrike" dirty="0">
                          <a:solidFill>
                            <a:srgbClr val="000000"/>
                          </a:solidFill>
                          <a:effectLst/>
                          <a:latin typeface="+mn-lt"/>
                        </a:rPr>
                        <a:t>  - Agents in Maximo (Single &amp; Multi Agents)</a:t>
                      </a:r>
                    </a:p>
                    <a:p>
                      <a:pPr algn="l" fontAlgn="b"/>
                      <a:endParaRPr lang="en-IN" sz="1050" b="0" i="0" u="none" strike="noStrike" dirty="0">
                        <a:solidFill>
                          <a:srgbClr val="000000"/>
                        </a:solidFill>
                        <a:effectLst/>
                        <a:latin typeface="+mn-lt"/>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8455540"/>
                  </a:ext>
                </a:extLst>
              </a:tr>
              <a:tr h="203200">
                <a:tc>
                  <a:txBody>
                    <a:bodyPr/>
                    <a:lstStyle/>
                    <a:p>
                      <a:pPr algn="l" fontAlgn="b"/>
                      <a:r>
                        <a:rPr lang="en-IN" sz="1050" b="0" i="0" u="none" strike="noStrike" dirty="0">
                          <a:solidFill>
                            <a:srgbClr val="000000"/>
                          </a:solidFill>
                          <a:effectLst/>
                          <a:latin typeface="+mn-lt"/>
                        </a:rPr>
                        <a:t>4:30 PM – 5:00 PM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50" b="0" i="0" u="none" strike="noStrike" dirty="0">
                          <a:solidFill>
                            <a:srgbClr val="000000"/>
                          </a:solidFill>
                          <a:effectLst/>
                          <a:latin typeface="+mn-lt"/>
                        </a:rPr>
                        <a:t>Quiz, Q&amp;A and Wrap-up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26652228"/>
                  </a:ext>
                </a:extLst>
              </a:tr>
            </a:tbl>
          </a:graphicData>
        </a:graphic>
      </p:graphicFrame>
      <p:pic>
        <p:nvPicPr>
          <p:cNvPr id="6" name="Picture Placeholder 5">
            <a:extLst>
              <a:ext uri="{FF2B5EF4-FFF2-40B4-BE49-F238E27FC236}">
                <a16:creationId xmlns:a16="http://schemas.microsoft.com/office/drawing/2014/main" id="{0A900F9E-CD34-4104-5DC0-724FF93C06A7}"/>
              </a:ext>
            </a:extLst>
          </p:cNvPr>
          <p:cNvPicPr>
            <a:picLocks noChangeAspect="1"/>
          </p:cNvPicPr>
          <p:nvPr/>
        </p:nvPicPr>
        <p:blipFill>
          <a:blip r:embed="rId3"/>
          <a:srcRect l="20704" r="20704"/>
          <a:stretch>
            <a:fillRect/>
          </a:stretch>
        </p:blipFill>
        <p:spPr>
          <a:xfrm>
            <a:off x="5946513" y="378067"/>
            <a:ext cx="3144319" cy="4299072"/>
          </a:xfrm>
          <a:prstGeom prst="rect">
            <a:avLst/>
          </a:prstGeom>
        </p:spPr>
      </p:pic>
    </p:spTree>
    <p:extLst>
      <p:ext uri="{BB962C8B-B14F-4D97-AF65-F5344CB8AC3E}">
        <p14:creationId xmlns:p14="http://schemas.microsoft.com/office/powerpoint/2010/main" val="73060113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AD9F7-4B8B-AE91-157E-881AA1E8B251}"/>
            </a:ext>
          </a:extLst>
        </p:cNvPr>
        <p:cNvGrpSpPr/>
        <p:nvPr/>
      </p:nvGrpSpPr>
      <p:grpSpPr>
        <a:xfrm>
          <a:off x="0" y="0"/>
          <a:ext cx="0" cy="0"/>
          <a:chOff x="0" y="0"/>
          <a:chExt cx="0" cy="0"/>
        </a:xfrm>
      </p:grpSpPr>
      <p:sp>
        <p:nvSpPr>
          <p:cNvPr id="2138" name="Rectangle 11">
            <a:extLst>
              <a:ext uri="{FF2B5EF4-FFF2-40B4-BE49-F238E27FC236}">
                <a16:creationId xmlns:a16="http://schemas.microsoft.com/office/drawing/2014/main" id="{D1F09E0E-38EE-9BA7-88F7-6923143ACA08}"/>
              </a:ext>
            </a:extLst>
          </p:cNvPr>
          <p:cNvSpPr/>
          <p:nvPr/>
        </p:nvSpPr>
        <p:spPr>
          <a:xfrm>
            <a:off x="5994335" y="0"/>
            <a:ext cx="3210140" cy="5143500"/>
          </a:xfrm>
          <a:prstGeom prst="rect">
            <a:avLst/>
          </a:prstGeom>
          <a:solidFill>
            <a:srgbClr val="F2F4F8"/>
          </a:solidFill>
          <a:ln w="12700">
            <a:miter lim="400000"/>
          </a:ln>
        </p:spPr>
        <p:txBody>
          <a:bodyPr tIns="91439" bIns="91439"/>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2D9C"/>
              </a:solidFill>
              <a:effectLst/>
              <a:uLnTx/>
              <a:uFillTx/>
              <a:latin typeface="IBM Plex Sans Light"/>
              <a:sym typeface="IBM Plex Sans Light"/>
            </a:endParaRPr>
          </a:p>
        </p:txBody>
      </p:sp>
      <p:sp>
        <p:nvSpPr>
          <p:cNvPr id="3" name="Title 1">
            <a:extLst>
              <a:ext uri="{FF2B5EF4-FFF2-40B4-BE49-F238E27FC236}">
                <a16:creationId xmlns:a16="http://schemas.microsoft.com/office/drawing/2014/main" id="{70173902-FAB4-233D-A727-D1B062827F7E}"/>
              </a:ext>
            </a:extLst>
          </p:cNvPr>
          <p:cNvSpPr txBox="1">
            <a:spLocks noGrp="1"/>
          </p:cNvSpPr>
          <p:nvPr>
            <p:ph type="title"/>
          </p:nvPr>
        </p:nvSpPr>
        <p:spPr>
          <a:xfrm>
            <a:off x="210310" y="127001"/>
            <a:ext cx="5723550" cy="748244"/>
          </a:xfrm>
          <a:prstGeom prst="rect">
            <a:avLst/>
          </a:prstGeom>
        </p:spPr>
        <p:txBody>
          <a:bodyPr>
            <a:noAutofit/>
          </a:bodyPr>
          <a:lstStyle/>
          <a:p>
            <a:pPr>
              <a:lnSpc>
                <a:spcPct val="100000"/>
              </a:lnSpc>
              <a:spcBef>
                <a:spcPts val="600"/>
              </a:spcBef>
              <a:defRPr sz="3600">
                <a:solidFill>
                  <a:schemeClr val="accent2"/>
                </a:solidFill>
                <a:latin typeface="IBM Plex Sans ExtLt"/>
                <a:ea typeface="IBM Plex Sans ExtLt"/>
                <a:cs typeface="IBM Plex Sans ExtLt"/>
                <a:sym typeface="IBM Plex Sans ExtraLight"/>
              </a:defRPr>
            </a:pPr>
            <a:r>
              <a:rPr lang="en-US" sz="2400" kern="1200" dirty="0">
                <a:solidFill>
                  <a:schemeClr val="accent2"/>
                </a:solidFill>
                <a:latin typeface="IBM Plex Sans ExtLt"/>
              </a:rPr>
              <a:t>Workshop Agenda – Two days</a:t>
            </a:r>
            <a:endParaRPr sz="2400" kern="1200" dirty="0">
              <a:solidFill>
                <a:schemeClr val="accent2"/>
              </a:solidFill>
              <a:latin typeface="IBM Plex Sans ExtLt"/>
            </a:endParaRPr>
          </a:p>
        </p:txBody>
      </p:sp>
      <p:sp>
        <p:nvSpPr>
          <p:cNvPr id="7" name="Slide Number Placeholder 6">
            <a:extLst>
              <a:ext uri="{FF2B5EF4-FFF2-40B4-BE49-F238E27FC236}">
                <a16:creationId xmlns:a16="http://schemas.microsoft.com/office/drawing/2014/main" id="{F7429571-7149-B14D-D0CF-28FD40DEB3FB}"/>
              </a:ext>
            </a:extLst>
          </p:cNvPr>
          <p:cNvSpPr>
            <a:spLocks noGrp="1"/>
          </p:cNvSpPr>
          <p:nvPr>
            <p:ph type="sldNum" sz="quarter" idx="2"/>
          </p:nvPr>
        </p:nvSpPr>
        <p:spPr/>
        <p:txBody>
          <a:bodyPr/>
          <a:lstStyle/>
          <a:p>
            <a:pPr marL="0" marR="0" lvl="0" indent="0" algn="r" defTabSz="685982" rtl="0" eaLnBrk="1" fontAlgn="auto" latinLnBrk="0" hangingPunct="0">
              <a:lnSpc>
                <a:spcPct val="100000"/>
              </a:lnSpc>
              <a:spcBef>
                <a:spcPts val="0"/>
              </a:spcBef>
              <a:spcAft>
                <a:spcPts val="0"/>
              </a:spcAft>
              <a:buClrTx/>
              <a:buSzTx/>
              <a:buFontTx/>
              <a:buNone/>
              <a:tabLst/>
              <a:defRPr/>
            </a:pPr>
            <a:fld id="{86CB4B4D-7CA3-9044-876B-883B54F8677D}" type="slidenum">
              <a:rPr kumimoji="0" lang="en-AU" sz="600" b="0" i="0" u="none" strike="noStrike" kern="0" cap="none" spc="0" normalizeH="0" baseline="0" noProof="0" smtClean="0">
                <a:ln>
                  <a:noFill/>
                </a:ln>
                <a:solidFill>
                  <a:srgbClr val="000000"/>
                </a:solidFill>
                <a:effectLst/>
                <a:uLnTx/>
                <a:uFillTx/>
                <a:latin typeface="IBM Plex Sans"/>
                <a:sym typeface="IBM Plex Sans"/>
              </a:rPr>
              <a:pPr marL="0" marR="0" lvl="0" indent="0" algn="r" defTabSz="685982" rtl="0" eaLnBrk="1" fontAlgn="auto" latinLnBrk="0" hangingPunct="0">
                <a:lnSpc>
                  <a:spcPct val="100000"/>
                </a:lnSpc>
                <a:spcBef>
                  <a:spcPts val="0"/>
                </a:spcBef>
                <a:spcAft>
                  <a:spcPts val="0"/>
                </a:spcAft>
                <a:buClrTx/>
                <a:buSzTx/>
                <a:buFontTx/>
                <a:buNone/>
                <a:tabLst/>
                <a:defRPr/>
              </a:pPr>
              <a:t>9</a:t>
            </a:fld>
            <a:endParaRPr kumimoji="0" lang="en-AU" sz="600" b="0" i="0" u="none" strike="noStrike" kern="0" cap="none" spc="0" normalizeH="0" baseline="0" noProof="0">
              <a:ln>
                <a:noFill/>
              </a:ln>
              <a:solidFill>
                <a:srgbClr val="000000"/>
              </a:solidFill>
              <a:effectLst/>
              <a:uLnTx/>
              <a:uFillTx/>
              <a:latin typeface="IBM Plex Sans"/>
              <a:sym typeface="IBM Plex Sans"/>
            </a:endParaRPr>
          </a:p>
        </p:txBody>
      </p:sp>
      <p:sp>
        <p:nvSpPr>
          <p:cNvPr id="13" name="TextBox 12">
            <a:extLst>
              <a:ext uri="{FF2B5EF4-FFF2-40B4-BE49-F238E27FC236}">
                <a16:creationId xmlns:a16="http://schemas.microsoft.com/office/drawing/2014/main" id="{CA5BE05D-0159-4E87-ABBF-ABB45B0E69C4}"/>
              </a:ext>
            </a:extLst>
          </p:cNvPr>
          <p:cNvSpPr txBox="1"/>
          <p:nvPr/>
        </p:nvSpPr>
        <p:spPr>
          <a:xfrm>
            <a:off x="240548" y="875245"/>
            <a:ext cx="5723549"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endParaRPr lang="en-US" sz="1000" kern="1200" dirty="0">
              <a:solidFill>
                <a:srgbClr val="000000"/>
              </a:solidFill>
              <a:latin typeface="+mn-lt"/>
            </a:endParaRPr>
          </a:p>
        </p:txBody>
      </p:sp>
      <p:graphicFrame>
        <p:nvGraphicFramePr>
          <p:cNvPr id="5" name="Table 4">
            <a:extLst>
              <a:ext uri="{FF2B5EF4-FFF2-40B4-BE49-F238E27FC236}">
                <a16:creationId xmlns:a16="http://schemas.microsoft.com/office/drawing/2014/main" id="{A654CFFF-71F4-297D-CC53-BB009A5B96A2}"/>
              </a:ext>
            </a:extLst>
          </p:cNvPr>
          <p:cNvGraphicFramePr>
            <a:graphicFrameLocks noGrp="1"/>
          </p:cNvGraphicFramePr>
          <p:nvPr>
            <p:extLst>
              <p:ext uri="{D42A27DB-BD31-4B8C-83A1-F6EECF244321}">
                <p14:modId xmlns:p14="http://schemas.microsoft.com/office/powerpoint/2010/main" val="2974884144"/>
              </p:ext>
            </p:extLst>
          </p:nvPr>
        </p:nvGraphicFramePr>
        <p:xfrm>
          <a:off x="448408" y="571500"/>
          <a:ext cx="5360433" cy="4375946"/>
        </p:xfrm>
        <a:graphic>
          <a:graphicData uri="http://schemas.openxmlformats.org/drawingml/2006/table">
            <a:tbl>
              <a:tblPr/>
              <a:tblGrid>
                <a:gridCol w="1617784">
                  <a:extLst>
                    <a:ext uri="{9D8B030D-6E8A-4147-A177-3AD203B41FA5}">
                      <a16:colId xmlns:a16="http://schemas.microsoft.com/office/drawing/2014/main" val="1316340697"/>
                    </a:ext>
                  </a:extLst>
                </a:gridCol>
                <a:gridCol w="3742649">
                  <a:extLst>
                    <a:ext uri="{9D8B030D-6E8A-4147-A177-3AD203B41FA5}">
                      <a16:colId xmlns:a16="http://schemas.microsoft.com/office/drawing/2014/main" val="496122704"/>
                    </a:ext>
                  </a:extLst>
                </a:gridCol>
              </a:tblGrid>
              <a:tr h="168634">
                <a:tc>
                  <a:txBody>
                    <a:bodyPr/>
                    <a:lstStyle/>
                    <a:p>
                      <a:pPr algn="l" fontAlgn="b"/>
                      <a:r>
                        <a:rPr lang="en-IN" sz="1000" b="1" i="0" u="none" strike="noStrike" dirty="0">
                          <a:solidFill>
                            <a:srgbClr val="000000"/>
                          </a:solidFill>
                          <a:effectLst/>
                          <a:latin typeface="+mn-lt"/>
                        </a:rPr>
                        <a:t>Time</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1" i="0" u="none" strike="noStrike" dirty="0">
                          <a:solidFill>
                            <a:srgbClr val="000000"/>
                          </a:solidFill>
                          <a:effectLst/>
                          <a:latin typeface="+mn-lt"/>
                        </a:rPr>
                        <a:t>DAY1</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73403566"/>
                  </a:ext>
                </a:extLst>
              </a:tr>
              <a:tr h="168634">
                <a:tc>
                  <a:txBody>
                    <a:bodyPr/>
                    <a:lstStyle/>
                    <a:p>
                      <a:pPr algn="l" fontAlgn="b"/>
                      <a:r>
                        <a:rPr lang="en-IN" sz="1000" b="0" i="0" u="none" strike="noStrike">
                          <a:solidFill>
                            <a:srgbClr val="000000"/>
                          </a:solidFill>
                          <a:effectLst/>
                          <a:latin typeface="+mn-lt"/>
                        </a:rPr>
                        <a:t>9:00 AM – 9:15 AM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dirty="0">
                          <a:solidFill>
                            <a:srgbClr val="000000"/>
                          </a:solidFill>
                          <a:effectLst/>
                          <a:latin typeface="+mn-lt"/>
                        </a:rPr>
                        <a:t>Agenda discussion</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4827440"/>
                  </a:ext>
                </a:extLst>
              </a:tr>
              <a:tr h="168634">
                <a:tc>
                  <a:txBody>
                    <a:bodyPr/>
                    <a:lstStyle/>
                    <a:p>
                      <a:pPr algn="l" fontAlgn="b"/>
                      <a:r>
                        <a:rPr lang="en-IN" sz="1000" b="0" i="0" u="none" strike="noStrike">
                          <a:solidFill>
                            <a:srgbClr val="000000"/>
                          </a:solidFill>
                          <a:effectLst/>
                          <a:latin typeface="+mn-lt"/>
                        </a:rPr>
                        <a:t>9:15 AM – 10:00 AM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Introduction to Watsonx and its services</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6184482"/>
                  </a:ext>
                </a:extLst>
              </a:tr>
              <a:tr h="168634">
                <a:tc>
                  <a:txBody>
                    <a:bodyPr/>
                    <a:lstStyle/>
                    <a:p>
                      <a:pPr algn="l" fontAlgn="b"/>
                      <a:r>
                        <a:rPr lang="en-IN" sz="1000" b="0" i="0" u="none" strike="noStrike">
                          <a:solidFill>
                            <a:srgbClr val="000000"/>
                          </a:solidFill>
                          <a:effectLst/>
                          <a:latin typeface="+mn-lt"/>
                        </a:rPr>
                        <a:t>10:00 AM – 10:30 AM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dirty="0">
                          <a:solidFill>
                            <a:srgbClr val="000000"/>
                          </a:solidFill>
                          <a:effectLst/>
                          <a:latin typeface="+mn-lt"/>
                        </a:rPr>
                        <a:t>Access to the workshop environment</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72097083"/>
                  </a:ext>
                </a:extLst>
              </a:tr>
              <a:tr h="168634">
                <a:tc>
                  <a:txBody>
                    <a:bodyPr/>
                    <a:lstStyle/>
                    <a:p>
                      <a:pPr algn="l" fontAlgn="b"/>
                      <a:r>
                        <a:rPr lang="en-IN" sz="1000" b="0" i="0" u="none" strike="noStrike">
                          <a:solidFill>
                            <a:srgbClr val="000000"/>
                          </a:solidFill>
                          <a:effectLst/>
                          <a:latin typeface="+mn-lt"/>
                        </a:rPr>
                        <a:t>10:30 AM – 10:45 AM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Introduction to Use case 1 - Job Plan Creation</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97354421"/>
                  </a:ext>
                </a:extLst>
              </a:tr>
              <a:tr h="168634">
                <a:tc>
                  <a:txBody>
                    <a:bodyPr/>
                    <a:lstStyle/>
                    <a:p>
                      <a:pPr algn="l" fontAlgn="b"/>
                      <a:r>
                        <a:rPr lang="en-IN" sz="1000" b="0" i="0" u="none" strike="noStrike">
                          <a:solidFill>
                            <a:srgbClr val="000000"/>
                          </a:solidFill>
                          <a:effectLst/>
                          <a:latin typeface="+mn-lt"/>
                        </a:rPr>
                        <a:t>10:45 AM - 11:00 AM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Break</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42529567"/>
                  </a:ext>
                </a:extLst>
              </a:tr>
              <a:tr h="168634">
                <a:tc>
                  <a:txBody>
                    <a:bodyPr/>
                    <a:lstStyle/>
                    <a:p>
                      <a:pPr algn="l" fontAlgn="b"/>
                      <a:r>
                        <a:rPr lang="en-IN" sz="1000" b="0" i="0" u="none" strike="noStrike">
                          <a:solidFill>
                            <a:srgbClr val="000000"/>
                          </a:solidFill>
                          <a:effectLst/>
                          <a:latin typeface="+mn-lt"/>
                        </a:rPr>
                        <a:t>11:00 AM – 01:00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Hands-on: Use Case 1 (BP Team - IBM Support)</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94121534"/>
                  </a:ext>
                </a:extLst>
              </a:tr>
              <a:tr h="168634">
                <a:tc>
                  <a:txBody>
                    <a:bodyPr/>
                    <a:lstStyle/>
                    <a:p>
                      <a:pPr algn="l" fontAlgn="b"/>
                      <a:r>
                        <a:rPr lang="en-IN" sz="1000" b="0" i="0" u="none" strike="noStrike">
                          <a:solidFill>
                            <a:srgbClr val="000000"/>
                          </a:solidFill>
                          <a:effectLst/>
                          <a:latin typeface="+mn-lt"/>
                        </a:rPr>
                        <a:t>01:00 PM – 1:45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Break</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21746703"/>
                  </a:ext>
                </a:extLst>
              </a:tr>
              <a:tr h="168634">
                <a:tc>
                  <a:txBody>
                    <a:bodyPr/>
                    <a:lstStyle/>
                    <a:p>
                      <a:pPr algn="l" fontAlgn="b"/>
                      <a:r>
                        <a:rPr lang="en-IN" sz="1000" b="0" i="0" u="none" strike="noStrike">
                          <a:solidFill>
                            <a:srgbClr val="000000"/>
                          </a:solidFill>
                          <a:effectLst/>
                          <a:latin typeface="+mn-lt"/>
                        </a:rPr>
                        <a:t>1:45 PM – 2:00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dirty="0">
                          <a:solidFill>
                            <a:srgbClr val="000000"/>
                          </a:solidFill>
                          <a:effectLst/>
                          <a:latin typeface="+mn-lt"/>
                        </a:rPr>
                        <a:t>Introduction to Use Case 2 - Job plan task optimization using AI</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5708569"/>
                  </a:ext>
                </a:extLst>
              </a:tr>
              <a:tr h="168634">
                <a:tc>
                  <a:txBody>
                    <a:bodyPr/>
                    <a:lstStyle/>
                    <a:p>
                      <a:pPr algn="l" fontAlgn="b"/>
                      <a:r>
                        <a:rPr lang="en-IN" sz="1000" b="0" i="0" u="none" strike="noStrike">
                          <a:solidFill>
                            <a:srgbClr val="000000"/>
                          </a:solidFill>
                          <a:effectLst/>
                          <a:latin typeface="+mn-lt"/>
                        </a:rPr>
                        <a:t>2:00 PM – 3:30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Hands-on: Use Case 2 (BP Team - IBM Support)</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76736154"/>
                  </a:ext>
                </a:extLst>
              </a:tr>
              <a:tr h="168634">
                <a:tc>
                  <a:txBody>
                    <a:bodyPr/>
                    <a:lstStyle/>
                    <a:p>
                      <a:pPr algn="l" fontAlgn="b"/>
                      <a:r>
                        <a:rPr lang="en-IN" sz="1000" b="0" i="0" u="none" strike="noStrike">
                          <a:solidFill>
                            <a:srgbClr val="000000"/>
                          </a:solidFill>
                          <a:effectLst/>
                          <a:latin typeface="+mn-lt"/>
                        </a:rPr>
                        <a:t>3:30 PM – 3:45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Break</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60649332"/>
                  </a:ext>
                </a:extLst>
              </a:tr>
              <a:tr h="168634">
                <a:tc>
                  <a:txBody>
                    <a:bodyPr/>
                    <a:lstStyle/>
                    <a:p>
                      <a:pPr algn="l" fontAlgn="b"/>
                      <a:r>
                        <a:rPr lang="en-IN" sz="1000" b="0" i="0" u="none" strike="noStrike" dirty="0">
                          <a:solidFill>
                            <a:srgbClr val="000000"/>
                          </a:solidFill>
                          <a:effectLst/>
                          <a:latin typeface="+mn-lt"/>
                        </a:rPr>
                        <a:t>3:45 PM – 4:15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Hands-on: Use Case 2 (BP Team - IBM Support)</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0897731"/>
                  </a:ext>
                </a:extLst>
              </a:tr>
              <a:tr h="168634">
                <a:tc>
                  <a:txBody>
                    <a:bodyPr/>
                    <a:lstStyle/>
                    <a:p>
                      <a:pPr algn="l" fontAlgn="b"/>
                      <a:r>
                        <a:rPr lang="en-IN" sz="1000" b="0" i="0" u="none" strike="noStrike" dirty="0">
                          <a:solidFill>
                            <a:srgbClr val="000000"/>
                          </a:solidFill>
                          <a:effectLst/>
                          <a:latin typeface="+mn-lt"/>
                        </a:rPr>
                        <a:t>4:15 PM – 5:00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Touch points, Discussion &amp; End notes</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43228173"/>
                  </a:ext>
                </a:extLst>
              </a:tr>
              <a:tr h="168634">
                <a:tc>
                  <a:txBody>
                    <a:bodyPr/>
                    <a:lstStyle/>
                    <a:p>
                      <a:pPr algn="l" fontAlgn="b"/>
                      <a:endParaRPr lang="en-IN" sz="1000" b="0" i="0" u="none" strike="noStrike" dirty="0">
                        <a:solidFill>
                          <a:srgbClr val="000000"/>
                        </a:solidFill>
                        <a:effectLst/>
                        <a:latin typeface="+mn-lt"/>
                      </a:endParaRPr>
                    </a:p>
                  </a:txBody>
                  <a:tcPr marL="7124" marR="7124" marT="7124"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000" b="0" i="0" u="none" strike="noStrike">
                        <a:solidFill>
                          <a:srgbClr val="000000"/>
                        </a:solidFill>
                        <a:effectLst/>
                        <a:latin typeface="+mn-lt"/>
                      </a:endParaRPr>
                    </a:p>
                  </a:txBody>
                  <a:tcPr marL="7124" marR="7124" marT="7124" marB="0" anchor="b">
                    <a:lnL>
                      <a:noFill/>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675511230"/>
                  </a:ext>
                </a:extLst>
              </a:tr>
              <a:tr h="160096">
                <a:tc>
                  <a:txBody>
                    <a:bodyPr/>
                    <a:lstStyle/>
                    <a:p>
                      <a:pPr algn="l" fontAlgn="b"/>
                      <a:endParaRPr lang="en-IN" sz="1000" b="0" i="0" u="none" strike="noStrike" dirty="0">
                        <a:solidFill>
                          <a:srgbClr val="000000"/>
                        </a:solidFill>
                        <a:effectLst/>
                        <a:latin typeface="+mn-lt"/>
                      </a:endParaRPr>
                    </a:p>
                  </a:txBody>
                  <a:tcPr marL="7124" marR="7124" marT="7124" marB="0" anchor="b">
                    <a:lnL>
                      <a:noFill/>
                    </a:lnL>
                    <a:lnR>
                      <a:noFill/>
                    </a:lnR>
                    <a:lnT>
                      <a:noFill/>
                    </a:lnT>
                    <a:lnB w="6350" cap="flat" cmpd="sng" algn="ctr">
                      <a:solidFill>
                        <a:srgbClr val="000000"/>
                      </a:solidFill>
                      <a:prstDash val="solid"/>
                      <a:round/>
                      <a:headEnd type="none" w="med" len="med"/>
                      <a:tailEnd type="none" w="med" len="med"/>
                    </a:lnB>
                    <a:noFill/>
                  </a:tcPr>
                </a:tc>
                <a:tc>
                  <a:txBody>
                    <a:bodyPr/>
                    <a:lstStyle/>
                    <a:p>
                      <a:pPr algn="l" fontAlgn="b"/>
                      <a:endParaRPr lang="en-IN" sz="1000" b="0" i="0" u="none" strike="noStrike" dirty="0">
                        <a:solidFill>
                          <a:srgbClr val="000000"/>
                        </a:solidFill>
                        <a:effectLst/>
                        <a:latin typeface="+mn-lt"/>
                      </a:endParaRPr>
                    </a:p>
                  </a:txBody>
                  <a:tcPr marL="7124" marR="7124" marT="7124"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2701967"/>
                  </a:ext>
                </a:extLst>
              </a:tr>
              <a:tr h="168634">
                <a:tc>
                  <a:txBody>
                    <a:bodyPr/>
                    <a:lstStyle/>
                    <a:p>
                      <a:pPr algn="l" fontAlgn="b"/>
                      <a:r>
                        <a:rPr lang="en-IN" sz="1000" b="1" i="0" u="none" strike="noStrike" dirty="0">
                          <a:solidFill>
                            <a:srgbClr val="000000"/>
                          </a:solidFill>
                          <a:effectLst/>
                          <a:latin typeface="+mn-lt"/>
                        </a:rPr>
                        <a:t>Time</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1" i="0" u="none" strike="noStrike" dirty="0">
                          <a:solidFill>
                            <a:srgbClr val="000000"/>
                          </a:solidFill>
                          <a:effectLst/>
                          <a:latin typeface="+mn-lt"/>
                        </a:rPr>
                        <a:t>DAY2</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064782"/>
                  </a:ext>
                </a:extLst>
              </a:tr>
              <a:tr h="168634">
                <a:tc>
                  <a:txBody>
                    <a:bodyPr/>
                    <a:lstStyle/>
                    <a:p>
                      <a:pPr algn="l" fontAlgn="b"/>
                      <a:r>
                        <a:rPr lang="en-IN" sz="1000" b="0" i="0" u="none" strike="noStrike">
                          <a:solidFill>
                            <a:srgbClr val="000000"/>
                          </a:solidFill>
                          <a:effectLst/>
                          <a:latin typeface="+mn-lt"/>
                        </a:rPr>
                        <a:t>9:00 AM – 9:15 AM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Q &amp; A from Day 1</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09756488"/>
                  </a:ext>
                </a:extLst>
              </a:tr>
              <a:tr h="168634">
                <a:tc>
                  <a:txBody>
                    <a:bodyPr/>
                    <a:lstStyle/>
                    <a:p>
                      <a:pPr algn="l" fontAlgn="b"/>
                      <a:r>
                        <a:rPr lang="en-IN" sz="1000" b="0" i="0" u="none" strike="noStrike">
                          <a:solidFill>
                            <a:srgbClr val="000000"/>
                          </a:solidFill>
                          <a:effectLst/>
                          <a:latin typeface="+mn-lt"/>
                        </a:rPr>
                        <a:t>9:15 AM – 10:00 AM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Introducution to WxO and Agents</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308841"/>
                  </a:ext>
                </a:extLst>
              </a:tr>
              <a:tr h="168634">
                <a:tc>
                  <a:txBody>
                    <a:bodyPr/>
                    <a:lstStyle/>
                    <a:p>
                      <a:pPr algn="l" fontAlgn="b"/>
                      <a:r>
                        <a:rPr lang="en-IN" sz="1000" b="0" i="0" u="none" strike="noStrike">
                          <a:solidFill>
                            <a:srgbClr val="000000"/>
                          </a:solidFill>
                          <a:effectLst/>
                          <a:latin typeface="+mn-lt"/>
                        </a:rPr>
                        <a:t>10:00 AM – 10:15 AM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Introduction to Use Case 3 - Maximo Health Agent</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2873767"/>
                  </a:ext>
                </a:extLst>
              </a:tr>
              <a:tr h="168634">
                <a:tc>
                  <a:txBody>
                    <a:bodyPr/>
                    <a:lstStyle/>
                    <a:p>
                      <a:pPr algn="l" fontAlgn="b"/>
                      <a:r>
                        <a:rPr lang="en-IN" sz="1000" b="0" i="0" u="none" strike="noStrike">
                          <a:solidFill>
                            <a:srgbClr val="000000"/>
                          </a:solidFill>
                          <a:effectLst/>
                          <a:latin typeface="+mn-lt"/>
                        </a:rPr>
                        <a:t>10:15 AM – 11:00 AM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Hands-on: Use Case 3 (BP Team - IBM Support)</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6331215"/>
                  </a:ext>
                </a:extLst>
              </a:tr>
              <a:tr h="168634">
                <a:tc>
                  <a:txBody>
                    <a:bodyPr/>
                    <a:lstStyle/>
                    <a:p>
                      <a:pPr algn="l" fontAlgn="b"/>
                      <a:r>
                        <a:rPr lang="en-IN" sz="1000" b="0" i="0" u="none" strike="noStrike">
                          <a:solidFill>
                            <a:srgbClr val="000000"/>
                          </a:solidFill>
                          <a:effectLst/>
                          <a:latin typeface="+mn-lt"/>
                        </a:rPr>
                        <a:t>11:00 AM - 11:15 AM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Break</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34876853"/>
                  </a:ext>
                </a:extLst>
              </a:tr>
              <a:tr h="168634">
                <a:tc>
                  <a:txBody>
                    <a:bodyPr/>
                    <a:lstStyle/>
                    <a:p>
                      <a:pPr algn="l" fontAlgn="b"/>
                      <a:r>
                        <a:rPr lang="en-IN" sz="1000" b="0" i="0" u="none" strike="noStrike">
                          <a:solidFill>
                            <a:srgbClr val="000000"/>
                          </a:solidFill>
                          <a:effectLst/>
                          <a:latin typeface="+mn-lt"/>
                        </a:rPr>
                        <a:t>11:15 AM – 01:00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Hands-on: Use Case 3 Continued (BP Team - IBM Support)</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6512923"/>
                  </a:ext>
                </a:extLst>
              </a:tr>
              <a:tr h="168634">
                <a:tc>
                  <a:txBody>
                    <a:bodyPr/>
                    <a:lstStyle/>
                    <a:p>
                      <a:pPr algn="l" fontAlgn="b"/>
                      <a:r>
                        <a:rPr lang="en-IN" sz="1000" b="0" i="0" u="none" strike="noStrike">
                          <a:solidFill>
                            <a:srgbClr val="000000"/>
                          </a:solidFill>
                          <a:effectLst/>
                          <a:latin typeface="+mn-lt"/>
                        </a:rPr>
                        <a:t>01:00 PM – 1:45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Break</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3183547"/>
                  </a:ext>
                </a:extLst>
              </a:tr>
              <a:tr h="168634">
                <a:tc>
                  <a:txBody>
                    <a:bodyPr/>
                    <a:lstStyle/>
                    <a:p>
                      <a:pPr algn="l" fontAlgn="b"/>
                      <a:r>
                        <a:rPr lang="en-IN" sz="1000" b="0" i="0" u="none" strike="noStrike">
                          <a:solidFill>
                            <a:srgbClr val="000000"/>
                          </a:solidFill>
                          <a:effectLst/>
                          <a:latin typeface="+mn-lt"/>
                        </a:rPr>
                        <a:t>1:45 PM – 2:00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dirty="0">
                          <a:solidFill>
                            <a:srgbClr val="000000"/>
                          </a:solidFill>
                          <a:effectLst/>
                          <a:latin typeface="+mn-lt"/>
                        </a:rPr>
                        <a:t>Introduction to Use Case 4 - Multi AI Agents in Maximo</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1149930"/>
                  </a:ext>
                </a:extLst>
              </a:tr>
              <a:tr h="168634">
                <a:tc>
                  <a:txBody>
                    <a:bodyPr/>
                    <a:lstStyle/>
                    <a:p>
                      <a:pPr algn="l" fontAlgn="b"/>
                      <a:r>
                        <a:rPr lang="en-IN" sz="1000" b="0" i="0" u="none" strike="noStrike">
                          <a:solidFill>
                            <a:srgbClr val="000000"/>
                          </a:solidFill>
                          <a:effectLst/>
                          <a:latin typeface="+mn-lt"/>
                        </a:rPr>
                        <a:t>2:00 PM – 4:00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a:solidFill>
                            <a:srgbClr val="000000"/>
                          </a:solidFill>
                          <a:effectLst/>
                          <a:latin typeface="+mn-lt"/>
                        </a:rPr>
                        <a:t>Hands-on: Use Case 4 (BP Team - IBM Support)</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6895841"/>
                  </a:ext>
                </a:extLst>
              </a:tr>
              <a:tr h="168634">
                <a:tc>
                  <a:txBody>
                    <a:bodyPr/>
                    <a:lstStyle/>
                    <a:p>
                      <a:pPr algn="l" fontAlgn="b"/>
                      <a:r>
                        <a:rPr lang="en-IN" sz="1000" b="0" i="0" u="none" strike="noStrike" dirty="0">
                          <a:solidFill>
                            <a:srgbClr val="000000"/>
                          </a:solidFill>
                          <a:effectLst/>
                          <a:latin typeface="+mn-lt"/>
                        </a:rPr>
                        <a:t>4:00 PM – 5:00 PM</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000" b="0" i="0" u="none" strike="noStrike" dirty="0">
                          <a:solidFill>
                            <a:srgbClr val="000000"/>
                          </a:solidFill>
                          <a:effectLst/>
                          <a:latin typeface="+mn-lt"/>
                        </a:rPr>
                        <a:t>Quiz, Q&amp;A and Wrap-up</a:t>
                      </a:r>
                    </a:p>
                  </a:txBody>
                  <a:tcPr marL="7124" marR="7124" marT="712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7164145"/>
                  </a:ext>
                </a:extLst>
              </a:tr>
            </a:tbl>
          </a:graphicData>
        </a:graphic>
      </p:graphicFrame>
      <p:pic>
        <p:nvPicPr>
          <p:cNvPr id="8" name="Picture Placeholder 5">
            <a:extLst>
              <a:ext uri="{FF2B5EF4-FFF2-40B4-BE49-F238E27FC236}">
                <a16:creationId xmlns:a16="http://schemas.microsoft.com/office/drawing/2014/main" id="{5C5CDC48-361C-4E6F-F63A-72D0CC2072F2}"/>
              </a:ext>
            </a:extLst>
          </p:cNvPr>
          <p:cNvPicPr>
            <a:picLocks noChangeAspect="1"/>
          </p:cNvPicPr>
          <p:nvPr/>
        </p:nvPicPr>
        <p:blipFill>
          <a:blip r:embed="rId3"/>
          <a:srcRect l="20704" r="20704"/>
          <a:stretch>
            <a:fillRect/>
          </a:stretch>
        </p:blipFill>
        <p:spPr>
          <a:xfrm>
            <a:off x="6097983" y="518930"/>
            <a:ext cx="3002843" cy="4105639"/>
          </a:xfrm>
          <a:prstGeom prst="rect">
            <a:avLst/>
          </a:prstGeom>
        </p:spPr>
      </p:pic>
    </p:spTree>
    <p:extLst>
      <p:ext uri="{BB962C8B-B14F-4D97-AF65-F5344CB8AC3E}">
        <p14:creationId xmlns:p14="http://schemas.microsoft.com/office/powerpoint/2010/main" val="1562503497"/>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BM 2022 Master template">
  <a:themeElements>
    <a:clrScheme name="IBM 2022 Master template">
      <a:dk1>
        <a:srgbClr val="FFFFFF"/>
      </a:dk1>
      <a:lt1>
        <a:srgbClr val="FFFFFF"/>
      </a:lt1>
      <a:dk2>
        <a:srgbClr val="A7A7A7"/>
      </a:dk2>
      <a:lt2>
        <a:srgbClr val="535353"/>
      </a:lt2>
      <a:accent1>
        <a:srgbClr val="002D9C"/>
      </a:accent1>
      <a:accent2>
        <a:srgbClr val="0F62FE"/>
      </a:accent2>
      <a:accent3>
        <a:srgbClr val="82CFFF"/>
      </a:accent3>
      <a:accent4>
        <a:srgbClr val="9EF0F0"/>
      </a:accent4>
      <a:accent5>
        <a:srgbClr val="E0E0E0"/>
      </a:accent5>
      <a:accent6>
        <a:srgbClr val="FCF4D6"/>
      </a:accent6>
      <a:hlink>
        <a:srgbClr val="0000FF"/>
      </a:hlink>
      <a:folHlink>
        <a:srgbClr val="FF00FF"/>
      </a:folHlink>
    </a:clrScheme>
    <a:fontScheme name="IBM 2022 Master template">
      <a:majorFont>
        <a:latin typeface="IBM Plex Sans Light"/>
        <a:ea typeface="IBM Plex Sans Light"/>
        <a:cs typeface="IBM Plex Sans Light"/>
      </a:majorFont>
      <a:minorFont>
        <a:latin typeface="IBM Plex Sans"/>
        <a:ea typeface="IBM Plex Sans"/>
        <a:cs typeface="IBM Plex Sans"/>
      </a:minorFont>
    </a:fontScheme>
    <a:fmtScheme name="IBM 2022 Master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91439" tIns="91439" rIns="91439" bIns="9143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FillTx/>
            <a:latin typeface="IBM Plex Sans Medm"/>
            <a:ea typeface="IBM Plex Sans Medm"/>
            <a:cs typeface="IBM Plex Sans Medm"/>
            <a:sym typeface="IBM Plex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CE EMEA 2025 Template 1.2" id="{4F89F002-8EFD-CB49-81F0-19E7758A664F}" vid="{8BC62CC6-8F14-E045-9522-B3965DE5B91B}"/>
    </a:ext>
  </a:extLst>
</a:theme>
</file>

<file path=ppt/theme/theme2.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CE EMEA 2025 Template 1.2" id="{4F89F002-8EFD-CB49-81F0-19E7758A664F}" vid="{AC775131-57A4-1D41-A9E0-B2909DC3212C}"/>
    </a:ext>
  </a:extLst>
</a:theme>
</file>

<file path=ppt/theme/theme3.xml><?xml version="1.0" encoding="utf-8"?>
<a:theme xmlns:a="http://schemas.openxmlformats.org/drawingml/2006/main" name="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8" id="{113BFA09-69C9-5E4F-BF47-1A11B42BC8F0}" vid="{6124F050-50E5-7D46-8850-4BD75B9217E1}"/>
    </a:ext>
  </a:extLst>
</a:theme>
</file>

<file path=ppt/theme/theme4.xml><?xml version="1.0" encoding="utf-8"?>
<a:theme xmlns:a="http://schemas.openxmlformats.org/drawingml/2006/main" name="IBM 2022 Master template">
  <a:themeElements>
    <a:clrScheme name="IBM 2022 Master template">
      <a:dk1>
        <a:srgbClr val="000000"/>
      </a:dk1>
      <a:lt1>
        <a:srgbClr val="FFFFFF"/>
      </a:lt1>
      <a:dk2>
        <a:srgbClr val="A7A7A7"/>
      </a:dk2>
      <a:lt2>
        <a:srgbClr val="535353"/>
      </a:lt2>
      <a:accent1>
        <a:srgbClr val="002D9C"/>
      </a:accent1>
      <a:accent2>
        <a:srgbClr val="0F62FE"/>
      </a:accent2>
      <a:accent3>
        <a:srgbClr val="82CFFF"/>
      </a:accent3>
      <a:accent4>
        <a:srgbClr val="9EF0F0"/>
      </a:accent4>
      <a:accent5>
        <a:srgbClr val="E0E0E0"/>
      </a:accent5>
      <a:accent6>
        <a:srgbClr val="FCF4D6"/>
      </a:accent6>
      <a:hlink>
        <a:srgbClr val="0000FF"/>
      </a:hlink>
      <a:folHlink>
        <a:srgbClr val="FF00FF"/>
      </a:folHlink>
    </a:clrScheme>
    <a:fontScheme name="IBM 2022 Master template">
      <a:majorFont>
        <a:latin typeface="IBM Plex Sans Light"/>
        <a:ea typeface="IBM Plex Sans Light"/>
        <a:cs typeface="IBM Plex Sans Light"/>
      </a:majorFont>
      <a:minorFont>
        <a:latin typeface="IBM Plex Sans"/>
        <a:ea typeface="IBM Plex Sans"/>
        <a:cs typeface="IBM Plex Sans"/>
      </a:minorFont>
    </a:fontScheme>
    <a:fmtScheme name="IBM 2022 Master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91439" tIns="91439" rIns="91439" bIns="9143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FFFFFF"/>
            </a:solidFill>
            <a:effectLst/>
            <a:uFillTx/>
            <a:latin typeface="IBM Plex Sans Medm"/>
            <a:ea typeface="IBM Plex Sans Medm"/>
            <a:cs typeface="IBM Plex Sans Medm"/>
            <a:sym typeface="IBM Plex Sans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mj-lt"/>
            <a:ea typeface="+mj-ea"/>
            <a:cs typeface="+mj-cs"/>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123476</TotalTime>
  <Words>3457</Words>
  <Application>Microsoft Office PowerPoint</Application>
  <PresentationFormat>On-screen Show (16:9)</PresentationFormat>
  <Paragraphs>419</Paragraphs>
  <Slides>16</Slides>
  <Notes>15</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16</vt:i4>
      </vt:variant>
    </vt:vector>
  </HeadingPairs>
  <TitlesOfParts>
    <vt:vector size="30" baseType="lpstr">
      <vt:lpstr>Aptos</vt:lpstr>
      <vt:lpstr>Arial</vt:lpstr>
      <vt:lpstr>Helvetica Light</vt:lpstr>
      <vt:lpstr>IBM Plex Mono</vt:lpstr>
      <vt:lpstr>IBM Plex Sans</vt:lpstr>
      <vt:lpstr>IBM Plex Sans ExtLt</vt:lpstr>
      <vt:lpstr>IBM Plex Sans Light</vt:lpstr>
      <vt:lpstr>IBM Plex Sans Medm</vt:lpstr>
      <vt:lpstr>IBM Plex Sans SmBld</vt:lpstr>
      <vt:lpstr>Wingdings</vt:lpstr>
      <vt:lpstr>IBM 2022 Master template</vt:lpstr>
      <vt:lpstr>4_IBM presentation template</vt:lpstr>
      <vt:lpstr>3_IBM presentation template</vt:lpstr>
      <vt:lpstr>think-cell Slide</vt:lpstr>
      <vt:lpstr>IBM Build Engineering watsonx for MAS partners</vt:lpstr>
      <vt:lpstr>EMEA Build ↷ Watsonx for Maximo partners</vt:lpstr>
      <vt:lpstr>EMEA Build ↷ Watsonx for Maximo partners</vt:lpstr>
      <vt:lpstr>From Data to Decisions AI-Driven Asset Management with Watsonx &amp; Maximo for Planners</vt:lpstr>
      <vt:lpstr>From Data to Decisions AI-Driven Asset Management with Watsonx &amp; Maximo for Technicians</vt:lpstr>
      <vt:lpstr>IBM Maximo + Watsonx </vt:lpstr>
      <vt:lpstr>PowerPoint Presentation</vt:lpstr>
      <vt:lpstr>Workshop Agenda – Single day</vt:lpstr>
      <vt:lpstr>Workshop Agenda – Two days</vt:lpstr>
      <vt:lpstr>PowerPoint Presentation</vt:lpstr>
      <vt:lpstr>IBM Build Engineering Sample use-cases watsonx for MAS partners</vt:lpstr>
      <vt:lpstr>Use Case 1 : Create Job Plans from Maintenance Manuals </vt:lpstr>
      <vt:lpstr>Use Case 2 : Job Plan Task Optimization using AI </vt:lpstr>
      <vt:lpstr>Use Case 3 : Maximo AI Agent </vt:lpstr>
      <vt:lpstr>Use Case 4 : Multi-AI agents in Maximo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Client Engineering: Proving value through outcome driven solutions</dc:title>
  <dc:creator>Nigel Crowther</dc:creator>
  <cp:lastModifiedBy>Nigel Crowther</cp:lastModifiedBy>
  <cp:revision>149</cp:revision>
  <dcterms:modified xsi:type="dcterms:W3CDTF">2025-10-09T15:43:06Z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470bcdf-e424-40e3-9ceb-40cf94994388_Enabled">
    <vt:lpwstr>True</vt:lpwstr>
  </property>
  <property fmtid="{D5CDD505-2E9C-101B-9397-08002B2CF9AE}" pid="3" name="MSIP_Label_4470bcdf-e424-40e3-9ceb-40cf94994388_SiteId">
    <vt:lpwstr>fcf67057-50c9-4ad4-98f3-ffca64add9e9</vt:lpwstr>
  </property>
  <property fmtid="{D5CDD505-2E9C-101B-9397-08002B2CF9AE}" pid="4" name="MSIP_Label_4470bcdf-e424-40e3-9ceb-40cf94994388_SetDate">
    <vt:lpwstr>2025-05-05T11:39:36Z</vt:lpwstr>
  </property>
  <property fmtid="{D5CDD505-2E9C-101B-9397-08002B2CF9AE}" pid="5" name="MSIP_Label_4470bcdf-e424-40e3-9ceb-40cf94994388_Name">
    <vt:lpwstr>IBM Confidential</vt:lpwstr>
  </property>
  <property fmtid="{D5CDD505-2E9C-101B-9397-08002B2CF9AE}" pid="6" name="MSIP_Label_4470bcdf-e424-40e3-9ceb-40cf94994388_ActionId">
    <vt:lpwstr>e0d86d3c-2a02-481e-a541-c6b8c4e4c774</vt:lpwstr>
  </property>
  <property fmtid="{D5CDD505-2E9C-101B-9397-08002B2CF9AE}" pid="7" name="MSIP_Label_4470bcdf-e424-40e3-9ceb-40cf94994388_Removed">
    <vt:lpwstr>False</vt:lpwstr>
  </property>
  <property fmtid="{D5CDD505-2E9C-101B-9397-08002B2CF9AE}" pid="8" name="MSIP_Label_4470bcdf-e424-40e3-9ceb-40cf94994388_Extended_MSFT_Method">
    <vt:lpwstr>Standard</vt:lpwstr>
  </property>
  <property fmtid="{D5CDD505-2E9C-101B-9397-08002B2CF9AE}" pid="9" name="Sensitivity">
    <vt:lpwstr>IBM Confidential</vt:lpwstr>
  </property>
</Properties>
</file>